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67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2635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owe, Nanette" userId="cedf24b9-0f46-417e-bd89-57d4df7dee8d" providerId="ADAL" clId="{71F8A8BF-679C-45DB-B375-0AF89A342F14}"/>
    <pc:docChg chg="modSld">
      <pc:chgData name="Lowe, Nanette" userId="cedf24b9-0f46-417e-bd89-57d4df7dee8d" providerId="ADAL" clId="{71F8A8BF-679C-45DB-B375-0AF89A342F14}" dt="2023-08-14T18:51:41.800" v="2" actId="14100"/>
      <pc:docMkLst>
        <pc:docMk/>
      </pc:docMkLst>
      <pc:sldChg chg="modSp mod">
        <pc:chgData name="Lowe, Nanette" userId="cedf24b9-0f46-417e-bd89-57d4df7dee8d" providerId="ADAL" clId="{71F8A8BF-679C-45DB-B375-0AF89A342F14}" dt="2023-08-14T18:51:41.800" v="2" actId="14100"/>
        <pc:sldMkLst>
          <pc:docMk/>
          <pc:sldMk cId="542416898" sldId="677"/>
        </pc:sldMkLst>
        <pc:spChg chg="mod">
          <ac:chgData name="Lowe, Nanette" userId="cedf24b9-0f46-417e-bd89-57d4df7dee8d" providerId="ADAL" clId="{71F8A8BF-679C-45DB-B375-0AF89A342F14}" dt="2023-08-14T18:51:32.078" v="0" actId="1076"/>
          <ac:spMkLst>
            <pc:docMk/>
            <pc:sldMk cId="542416898" sldId="677"/>
            <ac:spMk id="22" creationId="{00000000-0000-0000-0000-000000000000}"/>
          </ac:spMkLst>
        </pc:spChg>
        <pc:spChg chg="mod">
          <ac:chgData name="Lowe, Nanette" userId="cedf24b9-0f46-417e-bd89-57d4df7dee8d" providerId="ADAL" clId="{71F8A8BF-679C-45DB-B375-0AF89A342F14}" dt="2023-08-14T18:51:41.800" v="2" actId="14100"/>
          <ac:spMkLst>
            <pc:docMk/>
            <pc:sldMk cId="542416898" sldId="677"/>
            <ac:spMk id="26" creationId="{00000000-0000-0000-0000-000000000000}"/>
          </ac:spMkLst>
        </pc:spChg>
        <pc:cxnChg chg="mod">
          <ac:chgData name="Lowe, Nanette" userId="cedf24b9-0f46-417e-bd89-57d4df7dee8d" providerId="ADAL" clId="{71F8A8BF-679C-45DB-B375-0AF89A342F14}" dt="2023-08-14T18:51:37.126" v="1" actId="14100"/>
          <ac:cxnSpMkLst>
            <pc:docMk/>
            <pc:sldMk cId="542416898" sldId="677"/>
            <ac:cxnSpMk id="30" creationId="{00000000-0000-0000-0000-000000000000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8DC4CB-0602-651F-6ED8-8142BAB20A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2444EC-7F91-F55F-7D7E-D6EDDBF897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F282BD-D543-C575-1F92-744C7C8C1F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25F86-7A16-4F61-BC09-DD79FF6E814A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06EA25-4562-9B46-067A-28BAEA495D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E84F4C-06F1-A777-5DD2-6CDB47FA2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7EE92-0D94-493F-BA56-CA50EBE326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202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14A56E-65B4-C248-DC1D-94DF927428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15B030-3714-C3E5-B60E-A48D7C66F6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89E1F6-601D-87B9-9CC6-217647D684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25F86-7A16-4F61-BC09-DD79FF6E814A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3DCB30-C715-F139-60F6-B028CF1ECC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2BDB15-68B2-94D2-D91D-409DEEEEF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7EE92-0D94-493F-BA56-CA50EBE326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595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0EEA3F1-D8A0-8BBF-08C8-FD6C1DEBA4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67D952E-C9E4-473E-38B5-B84787998C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8632AA-00B1-4BBD-1C5E-7EC886BF60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25F86-7A16-4F61-BC09-DD79FF6E814A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D0B287-B543-E6D2-A142-2F7B805510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527C7B-1BC5-9C5C-14E7-F6700C04E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7EE92-0D94-493F-BA56-CA50EBE326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369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D1518E-455C-C6B7-BBDA-2E7CAB8F30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78B27-9732-299B-3B6F-0F130A07B1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F5A4BA-6D53-1771-D336-9975339E0F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25F86-7A16-4F61-BC09-DD79FF6E814A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4D3BDB-4083-789F-B43C-80358FEE9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BB5F71-523D-EB54-19F6-83869A27F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7EE92-0D94-493F-BA56-CA50EBE326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936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69439E-E969-FFE0-AAA5-90E9F4D59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21DA2C-A84F-791A-0002-239CA13D65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35EBE7-B8B1-CB5F-B27D-A0207BC99A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25F86-7A16-4F61-BC09-DD79FF6E814A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8B7660-7551-A167-0491-7EA750C9F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854B3C-F72D-5AD4-AA4E-21E6E22C5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7EE92-0D94-493F-BA56-CA50EBE326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042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17C4E4-E86E-612D-B3A3-11E9A73D99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39F3EB-1A84-5EDA-994D-42819FF519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0E0B37-31DE-F63A-D0F9-20014C769C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3B1F6B-042F-FED4-11AD-030F7BE3BF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25F86-7A16-4F61-BC09-DD79FF6E814A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A7236E-0864-DF4A-88C6-C28E1F72B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FD1D22-2874-9EFD-5AD7-8E42BA43E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7EE92-0D94-493F-BA56-CA50EBE326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648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062118-8DCA-4EEF-1505-C0140343B7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72D31C-C3E4-B95E-8BA4-4E8DB16AD4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8630DF-67C0-4667-974E-069C5619D0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B84871-B378-4AC6-09D0-6506BD880D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DAC6D1D-D1BF-994E-2AE6-1D1AC0A332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42DA7C9-8BB4-E2E0-212C-9471DFCB15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25F86-7A16-4F61-BC09-DD79FF6E814A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5321BD2-ED7D-8EA7-67F5-B27642648E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DE6BD20-157D-D687-5D2F-46725BE40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7EE92-0D94-493F-BA56-CA50EBE326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440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A513A-72AA-ED35-E020-281085FB9D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F8CC3D6-3B01-6518-A6E1-7AB1A7F5AA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25F86-7A16-4F61-BC09-DD79FF6E814A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DD24033-833D-53F5-DBB2-7F3638A3F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E519B2-E1FC-9ED5-BE75-21C0D8BA1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7EE92-0D94-493F-BA56-CA50EBE326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85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7AE62E9-C7E9-E3ED-DE23-EBD607327C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25F86-7A16-4F61-BC09-DD79FF6E814A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04684F-310B-467B-E49A-25B9F3C7B4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FDC665-DAA9-F60D-764F-375E352EE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7EE92-0D94-493F-BA56-CA50EBE326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552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2891D3-A8BD-8764-C5A7-057223F059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A74EC6-547A-0381-3CF5-46D30B860D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B4E5EC-223B-F11F-A6A0-0B00AC6623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249591-B787-E39E-8571-F8906F3AEC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25F86-7A16-4F61-BC09-DD79FF6E814A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1537DC-C17F-2347-E399-EBDCA9BE8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5FFF4E-C3B4-5024-643F-5620FDA654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7EE92-0D94-493F-BA56-CA50EBE326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637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B6EF71-6B36-4842-8298-4E2A6E03DC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8E13C2C-F4A3-923B-8368-80894861BB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EAD8A4-67E2-64AF-7011-2845C93E38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0EEF99-F489-6C9C-9740-E32F498308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25F86-7A16-4F61-BC09-DD79FF6E814A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CB2C10-E0FA-C801-7D51-953226FA2C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EA1464-5B07-A9F0-D7C7-2D27D42F1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7EE92-0D94-493F-BA56-CA50EBE326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597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5CAC2EE-5713-FF3D-5CBE-CADE6A3B16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540F66-7D28-3CF3-6F25-F060C629CB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9C8AAD-CD30-541C-C3EA-57933E7F37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625F86-7A16-4F61-BC09-DD79FF6E814A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D1F3B4-6A8B-0CD6-CDBA-95B57206DC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D53E1D-BB05-1E13-B9E8-724223212C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87EE92-0D94-493F-BA56-CA50EBE326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555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7" name="Straight Connector 46"/>
          <p:cNvCxnSpPr/>
          <p:nvPr/>
        </p:nvCxnSpPr>
        <p:spPr>
          <a:xfrm flipH="1">
            <a:off x="3668665" y="2674910"/>
            <a:ext cx="439" cy="114434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cxnSpLocks/>
          </p:cNvCxnSpPr>
          <p:nvPr/>
        </p:nvCxnSpPr>
        <p:spPr>
          <a:xfrm>
            <a:off x="5428447" y="2655717"/>
            <a:ext cx="0" cy="152114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cxnSpLocks/>
            <a:endCxn id="16" idx="0"/>
          </p:cNvCxnSpPr>
          <p:nvPr/>
        </p:nvCxnSpPr>
        <p:spPr>
          <a:xfrm>
            <a:off x="3875117" y="4184836"/>
            <a:ext cx="1" cy="3580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>
            <a:off x="7466491" y="2671705"/>
            <a:ext cx="2837" cy="27234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cxnSpLocks/>
          </p:cNvCxnSpPr>
          <p:nvPr/>
        </p:nvCxnSpPr>
        <p:spPr>
          <a:xfrm>
            <a:off x="10437576" y="2655717"/>
            <a:ext cx="0" cy="29974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6051410" y="4188604"/>
            <a:ext cx="0" cy="3568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/>
          <p:cNvCxnSpPr>
            <a:cxnSpLocks/>
            <a:stCxn id="21" idx="2"/>
          </p:cNvCxnSpPr>
          <p:nvPr/>
        </p:nvCxnSpPr>
        <p:spPr>
          <a:xfrm>
            <a:off x="6230171" y="2243976"/>
            <a:ext cx="0" cy="420912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881720" y="190550"/>
            <a:ext cx="9605318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Garamond" charset="0"/>
                <a:ea typeface="Garamond" charset="0"/>
                <a:cs typeface="Garamond" charset="0"/>
              </a:rPr>
              <a:t>Office of Human Resources</a:t>
            </a:r>
          </a:p>
          <a:p>
            <a:r>
              <a:rPr lang="en-US" sz="2000" dirty="0">
                <a:latin typeface="Garamond" charset="0"/>
                <a:ea typeface="Garamond" charset="0"/>
                <a:cs typeface="Garamond" charset="0"/>
              </a:rPr>
              <a:t>August 2023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6368790"/>
            <a:ext cx="1219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err="1">
                <a:solidFill>
                  <a:srgbClr val="002855"/>
                </a:solidFill>
                <a:latin typeface="Tw Cen MT" charset="0"/>
                <a:ea typeface="Tw Cen MT" charset="0"/>
                <a:cs typeface="Tw Cen MT" charset="0"/>
              </a:rPr>
              <a:t>www.adw.org</a:t>
            </a:r>
            <a:endParaRPr lang="en-US" sz="1600">
              <a:solidFill>
                <a:srgbClr val="002855"/>
              </a:solidFill>
              <a:latin typeface="Tw Cen MT" charset="0"/>
              <a:ea typeface="Tw Cen MT" charset="0"/>
              <a:cs typeface="Tw Cen MT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007" y="157972"/>
            <a:ext cx="1701428" cy="2086004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1887435" y="1052842"/>
            <a:ext cx="9605318" cy="0"/>
          </a:xfrm>
          <a:prstGeom prst="line">
            <a:avLst/>
          </a:prstGeom>
          <a:ln>
            <a:solidFill>
              <a:srgbClr val="0028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ounded Rectangle 15"/>
          <p:cNvSpPr/>
          <p:nvPr/>
        </p:nvSpPr>
        <p:spPr bwMode="auto">
          <a:xfrm>
            <a:off x="3096160" y="4542916"/>
            <a:ext cx="1557915" cy="805187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altLang="en-US" sz="1100" b="1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Marian Davy</a:t>
            </a:r>
          </a:p>
          <a:p>
            <a:pPr algn="ctr">
              <a:defRPr/>
            </a:pPr>
            <a:r>
              <a:rPr lang="en-US" altLang="en-US" sz="1100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Senior Benefits Administrator</a:t>
            </a:r>
          </a:p>
          <a:p>
            <a:pPr algn="ctr">
              <a:defRPr/>
            </a:pPr>
            <a:r>
              <a:rPr lang="en-US" altLang="en-US" sz="1100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0" name="Rounded Rectangle 19"/>
          <p:cNvSpPr/>
          <p:nvPr/>
        </p:nvSpPr>
        <p:spPr bwMode="auto">
          <a:xfrm>
            <a:off x="2792617" y="2968062"/>
            <a:ext cx="1527779" cy="906006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altLang="en-US" sz="1100" b="1" dirty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Halima Johnson</a:t>
            </a:r>
          </a:p>
          <a:p>
            <a:pPr algn="ctr">
              <a:defRPr/>
            </a:pPr>
            <a:r>
              <a:rPr lang="en-US" altLang="en-US" sz="1100" dirty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Human Resources Generalist </a:t>
            </a:r>
          </a:p>
        </p:txBody>
      </p:sp>
      <p:sp>
        <p:nvSpPr>
          <p:cNvPr id="21" name="Rounded Rectangle 20"/>
          <p:cNvSpPr/>
          <p:nvPr/>
        </p:nvSpPr>
        <p:spPr bwMode="auto">
          <a:xfrm>
            <a:off x="5087171" y="1360261"/>
            <a:ext cx="2286000" cy="883715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altLang="en-US" sz="1100" b="1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Nanette Lowe</a:t>
            </a:r>
          </a:p>
          <a:p>
            <a:pPr algn="ctr">
              <a:defRPr/>
            </a:pPr>
            <a:r>
              <a:rPr lang="en-US" altLang="en-US" sz="1100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Executive Director of </a:t>
            </a:r>
          </a:p>
          <a:p>
            <a:pPr algn="ctr">
              <a:defRPr/>
            </a:pPr>
            <a:r>
              <a:rPr lang="en-US" altLang="en-US" sz="1100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Human Resources</a:t>
            </a:r>
          </a:p>
        </p:txBody>
      </p:sp>
      <p:sp>
        <p:nvSpPr>
          <p:cNvPr id="22" name="Rounded Rectangle 21"/>
          <p:cNvSpPr/>
          <p:nvPr/>
        </p:nvSpPr>
        <p:spPr bwMode="auto">
          <a:xfrm>
            <a:off x="6763554" y="2954933"/>
            <a:ext cx="1527779" cy="906006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altLang="en-US" sz="1100" b="1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 Lisa Calla-Russ</a:t>
            </a:r>
          </a:p>
          <a:p>
            <a:pPr algn="ctr">
              <a:defRPr/>
            </a:pPr>
            <a:r>
              <a:rPr lang="en-US" altLang="en-US" sz="1100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Human Resources Generalist Recruitment</a:t>
            </a:r>
          </a:p>
        </p:txBody>
      </p:sp>
      <p:sp>
        <p:nvSpPr>
          <p:cNvPr id="26" name="Rounded Rectangle 25"/>
          <p:cNvSpPr/>
          <p:nvPr/>
        </p:nvSpPr>
        <p:spPr bwMode="auto">
          <a:xfrm>
            <a:off x="9028852" y="2951337"/>
            <a:ext cx="1705867" cy="867914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altLang="en-US" sz="1100" b="1" dirty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Lourdes Bond</a:t>
            </a:r>
          </a:p>
          <a:p>
            <a:pPr algn="ctr">
              <a:defRPr/>
            </a:pPr>
            <a:r>
              <a:rPr lang="en-US" altLang="en-US" sz="1100" dirty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Senior Human Resources Generalist – Employee Relations</a:t>
            </a:r>
          </a:p>
        </p:txBody>
      </p:sp>
      <p:sp>
        <p:nvSpPr>
          <p:cNvPr id="36" name="Rounded Rectangle 35"/>
          <p:cNvSpPr/>
          <p:nvPr/>
        </p:nvSpPr>
        <p:spPr bwMode="auto">
          <a:xfrm>
            <a:off x="4612213" y="2973533"/>
            <a:ext cx="1699801" cy="906006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altLang="en-US" sz="1100" b="1" dirty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Angela Ossinger</a:t>
            </a:r>
          </a:p>
          <a:p>
            <a:pPr algn="ctr">
              <a:defRPr/>
            </a:pPr>
            <a:r>
              <a:rPr lang="en-US" altLang="en-US" sz="1100" dirty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Director, Benefits and CHRIS</a:t>
            </a:r>
          </a:p>
        </p:txBody>
      </p:sp>
      <p:sp>
        <p:nvSpPr>
          <p:cNvPr id="37" name="Rounded Rectangle 36"/>
          <p:cNvSpPr/>
          <p:nvPr/>
        </p:nvSpPr>
        <p:spPr bwMode="auto">
          <a:xfrm>
            <a:off x="4899592" y="4534161"/>
            <a:ext cx="1673970" cy="798094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altLang="en-US" sz="1100" b="1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Kirtrice Adams</a:t>
            </a:r>
          </a:p>
          <a:p>
            <a:pPr algn="ctr">
              <a:defRPr/>
            </a:pPr>
            <a:r>
              <a:rPr lang="en-US" altLang="en-US" sz="1100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CHRIS Support Specialist</a:t>
            </a:r>
          </a:p>
          <a:p>
            <a:pPr algn="ctr">
              <a:defRPr/>
            </a:pPr>
            <a:r>
              <a:rPr lang="en-US" altLang="en-US" sz="1100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 </a:t>
            </a:r>
          </a:p>
        </p:txBody>
      </p:sp>
      <p:cxnSp>
        <p:nvCxnSpPr>
          <p:cNvPr id="11" name="Straight Connector 10"/>
          <p:cNvCxnSpPr>
            <a:cxnSpLocks/>
          </p:cNvCxnSpPr>
          <p:nvPr/>
        </p:nvCxnSpPr>
        <p:spPr>
          <a:xfrm flipV="1">
            <a:off x="1358627" y="2663692"/>
            <a:ext cx="9094541" cy="80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ounded Rectangle 39"/>
          <p:cNvSpPr/>
          <p:nvPr/>
        </p:nvSpPr>
        <p:spPr bwMode="auto">
          <a:xfrm>
            <a:off x="753715" y="2945010"/>
            <a:ext cx="1565942" cy="907582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altLang="en-US" sz="1100" b="1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Virginia Cuadra</a:t>
            </a:r>
          </a:p>
          <a:p>
            <a:pPr algn="ctr">
              <a:defRPr/>
            </a:pPr>
            <a:r>
              <a:rPr lang="en-US" altLang="en-US" sz="1100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Senior Human Resources Generalist </a:t>
            </a:r>
          </a:p>
          <a:p>
            <a:pPr algn="ctr">
              <a:defRPr/>
            </a:pPr>
            <a:r>
              <a:rPr lang="en-US" altLang="en-US" sz="1100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Retirement</a:t>
            </a:r>
          </a:p>
          <a:p>
            <a:pPr algn="ctr">
              <a:defRPr/>
            </a:pPr>
            <a:r>
              <a:rPr lang="en-US" altLang="en-US" sz="1100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 </a:t>
            </a:r>
          </a:p>
        </p:txBody>
      </p:sp>
      <p:cxnSp>
        <p:nvCxnSpPr>
          <p:cNvPr id="49" name="Straight Connector 48"/>
          <p:cNvCxnSpPr>
            <a:cxnSpLocks/>
          </p:cNvCxnSpPr>
          <p:nvPr/>
        </p:nvCxnSpPr>
        <p:spPr>
          <a:xfrm>
            <a:off x="3886406" y="4176861"/>
            <a:ext cx="4058714" cy="79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7F01C-1CCE-E948-9CF9-C544E07E273B}" type="slidenum">
              <a:rPr lang="en-US" smtClean="0"/>
              <a:t>1</a:t>
            </a:fld>
            <a:endParaRPr lang="en-US" dirty="0"/>
          </a:p>
        </p:txBody>
      </p:sp>
      <p:sp>
        <p:nvSpPr>
          <p:cNvPr id="38" name="Rounded Rectangle 37"/>
          <p:cNvSpPr/>
          <p:nvPr/>
        </p:nvSpPr>
        <p:spPr bwMode="auto">
          <a:xfrm>
            <a:off x="6936630" y="4538178"/>
            <a:ext cx="1673970" cy="794078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altLang="en-US" sz="1100" b="1" dirty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Giselle Gattorno</a:t>
            </a:r>
          </a:p>
          <a:p>
            <a:pPr algn="ctr">
              <a:defRPr/>
            </a:pPr>
            <a:r>
              <a:rPr lang="en-US" altLang="en-US" sz="1100" dirty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Human Resources Coordinator</a:t>
            </a:r>
          </a:p>
        </p:txBody>
      </p:sp>
      <p:cxnSp>
        <p:nvCxnSpPr>
          <p:cNvPr id="46" name="Straight Connector 45"/>
          <p:cNvCxnSpPr>
            <a:cxnSpLocks/>
          </p:cNvCxnSpPr>
          <p:nvPr/>
        </p:nvCxnSpPr>
        <p:spPr>
          <a:xfrm>
            <a:off x="1343258" y="2671704"/>
            <a:ext cx="0" cy="26915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ECF0763A-4695-470E-ADD1-01A276DE4C56}"/>
              </a:ext>
            </a:extLst>
          </p:cNvPr>
          <p:cNvCxnSpPr>
            <a:cxnSpLocks/>
          </p:cNvCxnSpPr>
          <p:nvPr/>
        </p:nvCxnSpPr>
        <p:spPr>
          <a:xfrm>
            <a:off x="7956226" y="4197276"/>
            <a:ext cx="0" cy="3456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24168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72</Words>
  <Application>Microsoft Office PowerPoint</Application>
  <PresentationFormat>Widescreen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Garamond</vt:lpstr>
      <vt:lpstr>Times New Roman</vt:lpstr>
      <vt:lpstr>Tw Cen MT</vt:lpstr>
      <vt:lpstr>Office Theme</vt:lpstr>
      <vt:lpstr>PowerPoint Presentation</vt:lpstr>
    </vt:vector>
  </TitlesOfParts>
  <Company>ADW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Calla-Russ, Lisa</dc:creator>
  <cp:lastModifiedBy>Lowe, Nanette</cp:lastModifiedBy>
  <cp:revision>3</cp:revision>
  <dcterms:created xsi:type="dcterms:W3CDTF">2023-08-14T18:43:04Z</dcterms:created>
  <dcterms:modified xsi:type="dcterms:W3CDTF">2023-08-14T18:51:42Z</dcterms:modified>
</cp:coreProperties>
</file>