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AF60B-342B-1FB2-F2B5-AACBC6438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373F-1512-F3B1-091E-2C08C58EF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CCB8-CB55-8F40-494B-4AAECB51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04E-6671-4CAB-9E7B-62C5416844B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67C83-4823-A0B2-6E6A-9DC162EE4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752E0-B3F4-9AA3-5B1A-26B65CB5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9BA4-C492-4B36-8D9A-B325C6B3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1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0DF5E-C8F0-896A-546E-6BEBC576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01B918-1637-7599-4E39-8A92A8AE9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F7F76-BA19-A8D7-C9F8-26A53A4CB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04E-6671-4CAB-9E7B-62C5416844B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1B466-2536-2C95-C39A-36FF6B674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87F45-D138-F0AC-C777-9BBBFD48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9BA4-C492-4B36-8D9A-B325C6B3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4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EC2725-C2F5-C390-53E0-D2784E84A9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CC66CB-8502-51A4-AE6E-78F69A77E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44C94-0EF2-4508-ADA0-145774A8B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04E-6671-4CAB-9E7B-62C5416844B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5AC0-9880-9DD8-4EF4-1603F091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A0519-6D54-DAC9-972C-E9EA02A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9BA4-C492-4B36-8D9A-B325C6B3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393B0-0D8C-9DAF-A2D6-DA917CA63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1E2C1-CB81-312A-6C9F-C2C9B0AB2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57892-6BFB-269C-F9D6-881694C59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04E-6671-4CAB-9E7B-62C5416844B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2BCA-43B8-199C-515D-49B958D71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E8EFB-65D0-33C8-D1B8-721C9499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9BA4-C492-4B36-8D9A-B325C6B3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6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D18F3-A133-167C-7711-53BDFC47B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FB43B-D99B-7EEF-9E63-2CA4C8819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7C6B1-9679-74D5-3393-37C68C7AA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04E-6671-4CAB-9E7B-62C5416844B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AF265-924E-AC64-C5ED-B5CC58855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2458C-DFC5-1A44-EC8A-21655D796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9BA4-C492-4B36-8D9A-B325C6B3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3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0F31-4B3D-6DF9-6C36-9384CA43C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E3015-EE99-7AEE-DA04-8E8A8D96E7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8F44B8-2F76-C667-C617-256B5159F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D70AE-98F8-19BD-89A3-3B10D037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04E-6671-4CAB-9E7B-62C5416844B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38931-10FC-EDEF-E46E-2F29CCEA4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143F2-AFA2-6659-1464-3EE9CCB06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9BA4-C492-4B36-8D9A-B325C6B3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3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82B68-B217-FB3F-CB65-D320284AD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410BA-7F4D-4D20-FA92-0A266809C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CE58F-61DE-EDF2-CF4F-A59013A92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F34966-227F-923C-1BF7-C8CBBDDE0A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3E3B48-CF7A-04D5-3EE2-12D794C709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CDB092-1BCD-64F6-0200-413F1C4A0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04E-6671-4CAB-9E7B-62C5416844B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FF2F56-EDF3-809C-066B-9A52023CC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28D2F-27E2-6DDA-820B-B5169EEAD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9BA4-C492-4B36-8D9A-B325C6B3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7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3E987-3ECA-D85C-B278-A7A2B0987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88781D-9BEA-D00B-FDC5-3D22FFEDA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04E-6671-4CAB-9E7B-62C5416844B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B30C8F-1E4C-B91F-6FC4-F124687BA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F50D7A-63F4-E2E8-50EE-47EF6BC1C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9BA4-C492-4B36-8D9A-B325C6B3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5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CEBCF-5A1D-1D63-B00B-B8A5F861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04E-6671-4CAB-9E7B-62C5416844B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E45B69-E80A-8881-38AC-715A866A4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FB0377-8E17-53DF-4D1D-A1DD9BBF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9BA4-C492-4B36-8D9A-B325C6B3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8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E5BF5-511E-0375-C34D-1650DD68A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871E3-79A7-74A9-2F40-C950CF7A6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0F21A-8F41-F0A2-1DDE-2077A71EF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8422C-2A4D-65C1-DFDF-944025899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04E-6671-4CAB-9E7B-62C5416844B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FE945-C6ED-0829-468E-4551F8F3A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27B74-B95F-D1F4-3A59-95E7A5A95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9BA4-C492-4B36-8D9A-B325C6B3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3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C4145-9681-CCEE-75DF-9E0DD704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60C989-18F9-9075-7BF3-B872F52634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567EC-2977-42A2-9B40-1FCADFDD1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DDF2B-F4AF-513F-6AC3-30BED7A63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04E-6671-4CAB-9E7B-62C5416844B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29488-BBCD-7568-5E33-DB80390BA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83E85-A07A-1A5A-EA59-3C4ACDC0F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9BA4-C492-4B36-8D9A-B325C6B3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1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1CE12C-6B6C-B4D7-5393-0141328F3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AAF91-AD5F-529D-D4CB-3C23D60E5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B252F-4536-3372-9A33-B072F7322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3C04E-6671-4CAB-9E7B-62C5416844B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F92A2-A373-F18C-8FE1-E0F0C9E69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DE146-C075-EAA1-A3CA-B96A8993D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49BA4-C492-4B36-8D9A-B325C6B3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7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>
          <a:xfrm flipH="1">
            <a:off x="3161030" y="2680416"/>
            <a:ext cx="439" cy="11443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</p:cNvCxnSpPr>
          <p:nvPr/>
        </p:nvCxnSpPr>
        <p:spPr>
          <a:xfrm>
            <a:off x="5008500" y="2679204"/>
            <a:ext cx="0" cy="1521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16" idx="0"/>
          </p:cNvCxnSpPr>
          <p:nvPr/>
        </p:nvCxnSpPr>
        <p:spPr>
          <a:xfrm flipH="1">
            <a:off x="3875118" y="4176861"/>
            <a:ext cx="11288" cy="3660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098227" y="2679204"/>
            <a:ext cx="2837" cy="272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028788" y="2679204"/>
            <a:ext cx="0" cy="2762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51410" y="4188604"/>
            <a:ext cx="0" cy="356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cxnSpLocks/>
            <a:stCxn id="21" idx="2"/>
          </p:cNvCxnSpPr>
          <p:nvPr/>
        </p:nvCxnSpPr>
        <p:spPr>
          <a:xfrm>
            <a:off x="6230171" y="2243976"/>
            <a:ext cx="0" cy="42091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87435" y="176834"/>
            <a:ext cx="96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Garamond" charset="0"/>
                <a:ea typeface="Garamond" charset="0"/>
                <a:cs typeface="Garamond" charset="0"/>
              </a:rPr>
              <a:t>Office of Human Resources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368790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002855"/>
                </a:solidFill>
                <a:latin typeface="Tw Cen MT" charset="0"/>
                <a:ea typeface="Tw Cen MT" charset="0"/>
                <a:cs typeface="Tw Cen MT" charset="0"/>
              </a:rPr>
              <a:t>www.adw.org</a:t>
            </a:r>
            <a:endParaRPr lang="en-US" sz="1600" dirty="0">
              <a:solidFill>
                <a:srgbClr val="002855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07" y="157972"/>
            <a:ext cx="1701428" cy="208600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887435" y="1052842"/>
            <a:ext cx="9605318" cy="0"/>
          </a:xfrm>
          <a:prstGeom prst="line">
            <a:avLst/>
          </a:prstGeom>
          <a:ln>
            <a:solidFill>
              <a:srgbClr val="002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 bwMode="auto">
          <a:xfrm>
            <a:off x="3096160" y="4542916"/>
            <a:ext cx="1557915" cy="80518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Marian Davy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Senior Benefits Administrator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2365918" y="2955258"/>
            <a:ext cx="1527779" cy="906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Halima Johnson</a:t>
            </a:r>
          </a:p>
          <a:p>
            <a:pPr algn="ctr">
              <a:defRPr/>
            </a:pPr>
            <a:r>
              <a:rPr lang="en-US" altLang="en-US" sz="11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Human Resources Generalist 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5087171" y="1360261"/>
            <a:ext cx="2286000" cy="88371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Nanette Lowe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Executive Director of 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Human Resources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6291591" y="2934166"/>
            <a:ext cx="1527779" cy="906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Lisa Calla-Russ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Human Resources Generalist Recruitment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8208905" y="2920145"/>
            <a:ext cx="1777832" cy="90758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Lourdes Bond</a:t>
            </a:r>
          </a:p>
          <a:p>
            <a:pPr algn="ctr">
              <a:defRPr/>
            </a:pPr>
            <a:r>
              <a:rPr lang="en-US" altLang="en-US" sz="11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Senior Human Resources Generalist – Employee Relations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4239848" y="2950392"/>
            <a:ext cx="1699801" cy="906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Angela Ossinger</a:t>
            </a:r>
          </a:p>
          <a:p>
            <a:pPr algn="ctr">
              <a:defRPr/>
            </a:pPr>
            <a:r>
              <a:rPr lang="en-US" altLang="en-US" sz="11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Director, Benefits and HRIS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5667163" y="4576472"/>
            <a:ext cx="1673970" cy="79809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Kirtrice Adams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HRIS Support Specialist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371221" y="2664888"/>
            <a:ext cx="9449558" cy="25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 bwMode="auto">
          <a:xfrm>
            <a:off x="410441" y="2945010"/>
            <a:ext cx="1565942" cy="90758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Virginia Cuadra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Senior Human Resources Generalist 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Retirement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3875118" y="4188604"/>
            <a:ext cx="21762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F01C-1CCE-E948-9CF9-C544E07E273B}" type="slidenum">
              <a:rPr lang="en-US" smtClean="0"/>
              <a:t>1</a:t>
            </a:fld>
            <a:endParaRPr lang="en-US"/>
          </a:p>
        </p:txBody>
      </p:sp>
      <p:sp>
        <p:nvSpPr>
          <p:cNvPr id="38" name="Rounded Rectangle 37"/>
          <p:cNvSpPr/>
          <p:nvPr/>
        </p:nvSpPr>
        <p:spPr bwMode="auto">
          <a:xfrm>
            <a:off x="10188665" y="2965622"/>
            <a:ext cx="1695161" cy="89235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TBD</a:t>
            </a:r>
          </a:p>
          <a:p>
            <a:pPr algn="ctr">
              <a:defRPr/>
            </a:pPr>
            <a:r>
              <a:rPr lang="en-US" altLang="en-US" sz="11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Human Resources Coordinator</a:t>
            </a:r>
            <a:endParaRPr lang="en-US" altLang="en-US" sz="11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0816780" y="2664888"/>
            <a:ext cx="0" cy="2762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356647" y="2683583"/>
            <a:ext cx="10576" cy="2668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416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CD9B4DAA7D643A0A28AF8D217128F" ma:contentTypeVersion="2" ma:contentTypeDescription="Create a new document." ma:contentTypeScope="" ma:versionID="99cbc38637206134d8fe5f367b9c29fa">
  <xsd:schema xmlns:xsd="http://www.w3.org/2001/XMLSchema" xmlns:xs="http://www.w3.org/2001/XMLSchema" xmlns:p="http://schemas.microsoft.com/office/2006/metadata/properties" xmlns:ns3="41b0f169-a212-4937-9205-f25792ed303c" targetNamespace="http://schemas.microsoft.com/office/2006/metadata/properties" ma:root="true" ma:fieldsID="d2f540292dbd918d6ca1c21f11795675" ns3:_="">
    <xsd:import namespace="41b0f169-a212-4937-9205-f25792ed30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b0f169-a212-4937-9205-f25792ed30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5140D4-CDF8-45A5-B429-5B6FC4F6CB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b0f169-a212-4937-9205-f25792ed30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BC4A92-CD1C-42DB-B801-7179C687DD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F244F6-1606-4F58-805E-F5C08FFD7946}">
  <ds:schemaRefs>
    <ds:schemaRef ds:uri="http://schemas.openxmlformats.org/package/2006/metadata/core-properties"/>
    <ds:schemaRef ds:uri="http://www.w3.org/XML/1998/namespace"/>
    <ds:schemaRef ds:uri="http://purl.org/dc/dcmitype/"/>
    <ds:schemaRef ds:uri="41b0f169-a212-4937-9205-f25792ed303c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68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Times New Roman</vt:lpstr>
      <vt:lpstr>Tw Cen MT</vt:lpstr>
      <vt:lpstr>Office Theme</vt:lpstr>
      <vt:lpstr>PowerPoint Presentation</vt:lpstr>
    </vt:vector>
  </TitlesOfParts>
  <Company>ADW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Calla-Russ, Lisa</dc:creator>
  <cp:lastModifiedBy>Bond, Maria de Lourdes</cp:lastModifiedBy>
  <cp:revision>3</cp:revision>
  <dcterms:created xsi:type="dcterms:W3CDTF">2023-02-13T16:27:34Z</dcterms:created>
  <dcterms:modified xsi:type="dcterms:W3CDTF">2023-02-17T17:08:36Z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0x0101001CDCD9B4DAA7D643A0A28AF8D217128F</vt:lpwstr>
  </property>
</Properties>
</file>