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62" r:id="rId3"/>
    <p:sldId id="257" r:id="rId4"/>
    <p:sldId id="260" r:id="rId5"/>
    <p:sldId id="259" r:id="rId6"/>
    <p:sldId id="263" r:id="rId7"/>
    <p:sldId id="264" r:id="rId8"/>
    <p:sldId id="265"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8AFA1-50BD-4111-9013-B0BEEDE757D4}" type="doc">
      <dgm:prSet loTypeId="urn:microsoft.com/office/officeart/2005/8/layout/gear1" loCatId="relationship" qsTypeId="urn:microsoft.com/office/officeart/2005/8/quickstyle/simple1" qsCatId="simple" csTypeId="urn:microsoft.com/office/officeart/2005/8/colors/colorful1" csCatId="colorful" phldr="1"/>
      <dgm:spPr/>
    </dgm:pt>
    <dgm:pt modelId="{2076333D-B979-4761-BBD4-5D906B10D247}">
      <dgm:prSet phldrT="[Text]"/>
      <dgm:spPr/>
      <dgm:t>
        <a:bodyPr/>
        <a:lstStyle/>
        <a:p>
          <a:r>
            <a:rPr lang="en-US" dirty="0" smtClean="0"/>
            <a:t>Institutional</a:t>
          </a:r>
          <a:endParaRPr lang="en-US" dirty="0"/>
        </a:p>
      </dgm:t>
    </dgm:pt>
    <dgm:pt modelId="{6F0F77CF-2A39-482D-AB50-B4D9A1161130}" type="parTrans" cxnId="{6DE963D4-9CAE-45AC-A2D7-1FC83663AA40}">
      <dgm:prSet/>
      <dgm:spPr/>
      <dgm:t>
        <a:bodyPr/>
        <a:lstStyle/>
        <a:p>
          <a:endParaRPr lang="en-US"/>
        </a:p>
      </dgm:t>
    </dgm:pt>
    <dgm:pt modelId="{DF627B19-FB18-4B2E-8947-655D5E36F3B0}" type="sibTrans" cxnId="{6DE963D4-9CAE-45AC-A2D7-1FC83663AA40}">
      <dgm:prSet/>
      <dgm:spPr/>
      <dgm:t>
        <a:bodyPr/>
        <a:lstStyle/>
        <a:p>
          <a:endParaRPr lang="en-US"/>
        </a:p>
      </dgm:t>
    </dgm:pt>
    <dgm:pt modelId="{010EC5BD-D7E1-43E8-85B6-56162812B164}">
      <dgm:prSet phldrT="[Text]"/>
      <dgm:spPr/>
      <dgm:t>
        <a:bodyPr/>
        <a:lstStyle/>
        <a:p>
          <a:r>
            <a:rPr lang="en-US" dirty="0" smtClean="0"/>
            <a:t>Social</a:t>
          </a:r>
          <a:endParaRPr lang="en-US" dirty="0"/>
        </a:p>
      </dgm:t>
    </dgm:pt>
    <dgm:pt modelId="{B0AD41AD-ABCB-49D9-9A81-455F928E436E}" type="parTrans" cxnId="{52521EEA-8183-41FD-8CDE-1ECC2150E67E}">
      <dgm:prSet/>
      <dgm:spPr/>
      <dgm:t>
        <a:bodyPr/>
        <a:lstStyle/>
        <a:p>
          <a:endParaRPr lang="en-US"/>
        </a:p>
      </dgm:t>
    </dgm:pt>
    <dgm:pt modelId="{A32B83BC-921D-4555-8DC8-49F714F2A0AD}" type="sibTrans" cxnId="{52521EEA-8183-41FD-8CDE-1ECC2150E67E}">
      <dgm:prSet/>
      <dgm:spPr/>
      <dgm:t>
        <a:bodyPr/>
        <a:lstStyle/>
        <a:p>
          <a:endParaRPr lang="en-US"/>
        </a:p>
      </dgm:t>
    </dgm:pt>
    <dgm:pt modelId="{2ED020DE-9C78-42E2-9F90-D6645E1F511F}">
      <dgm:prSet phldrT="[Text]"/>
      <dgm:spPr/>
      <dgm:t>
        <a:bodyPr/>
        <a:lstStyle/>
        <a:p>
          <a:r>
            <a:rPr lang="en-US" dirty="0" smtClean="0"/>
            <a:t>Personal</a:t>
          </a:r>
          <a:endParaRPr lang="en-US" dirty="0"/>
        </a:p>
      </dgm:t>
    </dgm:pt>
    <dgm:pt modelId="{D9DF410D-A8B6-40E8-AB6E-D40C42E6FC29}" type="parTrans" cxnId="{03315074-9337-4C69-B666-04C74A5B2075}">
      <dgm:prSet/>
      <dgm:spPr/>
      <dgm:t>
        <a:bodyPr/>
        <a:lstStyle/>
        <a:p>
          <a:endParaRPr lang="en-US"/>
        </a:p>
      </dgm:t>
    </dgm:pt>
    <dgm:pt modelId="{91D3F60C-F09F-497C-A947-A0E1E2F69808}" type="sibTrans" cxnId="{03315074-9337-4C69-B666-04C74A5B2075}">
      <dgm:prSet/>
      <dgm:spPr/>
      <dgm:t>
        <a:bodyPr/>
        <a:lstStyle/>
        <a:p>
          <a:endParaRPr lang="en-US"/>
        </a:p>
      </dgm:t>
    </dgm:pt>
    <dgm:pt modelId="{9E5D03D6-454B-4366-AC02-41678E3F0C91}" type="pres">
      <dgm:prSet presAssocID="{1358AFA1-50BD-4111-9013-B0BEEDE757D4}" presName="composite" presStyleCnt="0">
        <dgm:presLayoutVars>
          <dgm:chMax val="3"/>
          <dgm:animLvl val="lvl"/>
          <dgm:resizeHandles val="exact"/>
        </dgm:presLayoutVars>
      </dgm:prSet>
      <dgm:spPr/>
    </dgm:pt>
    <dgm:pt modelId="{8BFA4F93-1ED2-4256-BABA-6E3165911F54}" type="pres">
      <dgm:prSet presAssocID="{2076333D-B979-4761-BBD4-5D906B10D247}" presName="gear1" presStyleLbl="node1" presStyleIdx="0" presStyleCnt="3">
        <dgm:presLayoutVars>
          <dgm:chMax val="1"/>
          <dgm:bulletEnabled val="1"/>
        </dgm:presLayoutVars>
      </dgm:prSet>
      <dgm:spPr/>
      <dgm:t>
        <a:bodyPr/>
        <a:lstStyle/>
        <a:p>
          <a:endParaRPr lang="en-US"/>
        </a:p>
      </dgm:t>
    </dgm:pt>
    <dgm:pt modelId="{889BE630-2932-4D03-8ADC-E18F5B6434AA}" type="pres">
      <dgm:prSet presAssocID="{2076333D-B979-4761-BBD4-5D906B10D247}" presName="gear1srcNode" presStyleLbl="node1" presStyleIdx="0" presStyleCnt="3"/>
      <dgm:spPr/>
      <dgm:t>
        <a:bodyPr/>
        <a:lstStyle/>
        <a:p>
          <a:endParaRPr lang="en-US"/>
        </a:p>
      </dgm:t>
    </dgm:pt>
    <dgm:pt modelId="{F5EE5E8C-2CDC-4CB3-AD3E-F4885263010C}" type="pres">
      <dgm:prSet presAssocID="{2076333D-B979-4761-BBD4-5D906B10D247}" presName="gear1dstNode" presStyleLbl="node1" presStyleIdx="0" presStyleCnt="3"/>
      <dgm:spPr/>
      <dgm:t>
        <a:bodyPr/>
        <a:lstStyle/>
        <a:p>
          <a:endParaRPr lang="en-US"/>
        </a:p>
      </dgm:t>
    </dgm:pt>
    <dgm:pt modelId="{0E135E5B-B86C-4F10-A7F2-1ADE5791A2FF}" type="pres">
      <dgm:prSet presAssocID="{010EC5BD-D7E1-43E8-85B6-56162812B164}" presName="gear2" presStyleLbl="node1" presStyleIdx="1" presStyleCnt="3">
        <dgm:presLayoutVars>
          <dgm:chMax val="1"/>
          <dgm:bulletEnabled val="1"/>
        </dgm:presLayoutVars>
      </dgm:prSet>
      <dgm:spPr/>
      <dgm:t>
        <a:bodyPr/>
        <a:lstStyle/>
        <a:p>
          <a:endParaRPr lang="en-US"/>
        </a:p>
      </dgm:t>
    </dgm:pt>
    <dgm:pt modelId="{A7AE12E4-7A16-4DB1-9787-2187333BDC2A}" type="pres">
      <dgm:prSet presAssocID="{010EC5BD-D7E1-43E8-85B6-56162812B164}" presName="gear2srcNode" presStyleLbl="node1" presStyleIdx="1" presStyleCnt="3"/>
      <dgm:spPr/>
      <dgm:t>
        <a:bodyPr/>
        <a:lstStyle/>
        <a:p>
          <a:endParaRPr lang="en-US"/>
        </a:p>
      </dgm:t>
    </dgm:pt>
    <dgm:pt modelId="{28FBD4D0-FA9A-44C7-B9BE-627B5522FF9C}" type="pres">
      <dgm:prSet presAssocID="{010EC5BD-D7E1-43E8-85B6-56162812B164}" presName="gear2dstNode" presStyleLbl="node1" presStyleIdx="1" presStyleCnt="3"/>
      <dgm:spPr/>
      <dgm:t>
        <a:bodyPr/>
        <a:lstStyle/>
        <a:p>
          <a:endParaRPr lang="en-US"/>
        </a:p>
      </dgm:t>
    </dgm:pt>
    <dgm:pt modelId="{2CFF401E-C265-47A6-A7B2-DD557531C376}" type="pres">
      <dgm:prSet presAssocID="{2ED020DE-9C78-42E2-9F90-D6645E1F511F}" presName="gear3" presStyleLbl="node1" presStyleIdx="2" presStyleCnt="3"/>
      <dgm:spPr/>
      <dgm:t>
        <a:bodyPr/>
        <a:lstStyle/>
        <a:p>
          <a:endParaRPr lang="en-US"/>
        </a:p>
      </dgm:t>
    </dgm:pt>
    <dgm:pt modelId="{75A6FEB3-F1F6-40A4-97F8-160D25F8A09B}" type="pres">
      <dgm:prSet presAssocID="{2ED020DE-9C78-42E2-9F90-D6645E1F511F}" presName="gear3tx" presStyleLbl="node1" presStyleIdx="2" presStyleCnt="3">
        <dgm:presLayoutVars>
          <dgm:chMax val="1"/>
          <dgm:bulletEnabled val="1"/>
        </dgm:presLayoutVars>
      </dgm:prSet>
      <dgm:spPr/>
      <dgm:t>
        <a:bodyPr/>
        <a:lstStyle/>
        <a:p>
          <a:endParaRPr lang="en-US"/>
        </a:p>
      </dgm:t>
    </dgm:pt>
    <dgm:pt modelId="{A0CCA0DB-3C7F-47E9-949E-FD30047010F1}" type="pres">
      <dgm:prSet presAssocID="{2ED020DE-9C78-42E2-9F90-D6645E1F511F}" presName="gear3srcNode" presStyleLbl="node1" presStyleIdx="2" presStyleCnt="3"/>
      <dgm:spPr/>
      <dgm:t>
        <a:bodyPr/>
        <a:lstStyle/>
        <a:p>
          <a:endParaRPr lang="en-US"/>
        </a:p>
      </dgm:t>
    </dgm:pt>
    <dgm:pt modelId="{61E2F08C-B36A-47D9-81F1-406C40559F83}" type="pres">
      <dgm:prSet presAssocID="{2ED020DE-9C78-42E2-9F90-D6645E1F511F}" presName="gear3dstNode" presStyleLbl="node1" presStyleIdx="2" presStyleCnt="3"/>
      <dgm:spPr/>
      <dgm:t>
        <a:bodyPr/>
        <a:lstStyle/>
        <a:p>
          <a:endParaRPr lang="en-US"/>
        </a:p>
      </dgm:t>
    </dgm:pt>
    <dgm:pt modelId="{B3A0DBA6-4EF6-423A-91B6-162828E13269}" type="pres">
      <dgm:prSet presAssocID="{DF627B19-FB18-4B2E-8947-655D5E36F3B0}" presName="connector1" presStyleLbl="sibTrans2D1" presStyleIdx="0" presStyleCnt="3"/>
      <dgm:spPr/>
      <dgm:t>
        <a:bodyPr/>
        <a:lstStyle/>
        <a:p>
          <a:endParaRPr lang="en-US"/>
        </a:p>
      </dgm:t>
    </dgm:pt>
    <dgm:pt modelId="{574506FB-312D-4736-81E2-00AD406272D5}" type="pres">
      <dgm:prSet presAssocID="{A32B83BC-921D-4555-8DC8-49F714F2A0AD}" presName="connector2" presStyleLbl="sibTrans2D1" presStyleIdx="1" presStyleCnt="3"/>
      <dgm:spPr/>
      <dgm:t>
        <a:bodyPr/>
        <a:lstStyle/>
        <a:p>
          <a:endParaRPr lang="en-US"/>
        </a:p>
      </dgm:t>
    </dgm:pt>
    <dgm:pt modelId="{48E1B202-BF8F-49EB-BBC4-68DC2C2EC1AF}" type="pres">
      <dgm:prSet presAssocID="{91D3F60C-F09F-497C-A947-A0E1E2F69808}" presName="connector3" presStyleLbl="sibTrans2D1" presStyleIdx="2" presStyleCnt="3"/>
      <dgm:spPr/>
      <dgm:t>
        <a:bodyPr/>
        <a:lstStyle/>
        <a:p>
          <a:endParaRPr lang="en-US"/>
        </a:p>
      </dgm:t>
    </dgm:pt>
  </dgm:ptLst>
  <dgm:cxnLst>
    <dgm:cxn modelId="{2331694F-EF6A-4F69-87FD-BB7C1BE5B130}" type="presOf" srcId="{2076333D-B979-4761-BBD4-5D906B10D247}" destId="{8BFA4F93-1ED2-4256-BABA-6E3165911F54}" srcOrd="0" destOrd="0" presId="urn:microsoft.com/office/officeart/2005/8/layout/gear1"/>
    <dgm:cxn modelId="{215A119A-867A-4281-8D37-E05D837F8F24}" type="presOf" srcId="{2076333D-B979-4761-BBD4-5D906B10D247}" destId="{F5EE5E8C-2CDC-4CB3-AD3E-F4885263010C}" srcOrd="2" destOrd="0" presId="urn:microsoft.com/office/officeart/2005/8/layout/gear1"/>
    <dgm:cxn modelId="{4881FF92-4C89-4CC9-9A22-74FDFF260887}" type="presOf" srcId="{91D3F60C-F09F-497C-A947-A0E1E2F69808}" destId="{48E1B202-BF8F-49EB-BBC4-68DC2C2EC1AF}" srcOrd="0" destOrd="0" presId="urn:microsoft.com/office/officeart/2005/8/layout/gear1"/>
    <dgm:cxn modelId="{241D5BE9-B35D-430C-8DEE-F53CB02D661E}" type="presOf" srcId="{2ED020DE-9C78-42E2-9F90-D6645E1F511F}" destId="{61E2F08C-B36A-47D9-81F1-406C40559F83}" srcOrd="3" destOrd="0" presId="urn:microsoft.com/office/officeart/2005/8/layout/gear1"/>
    <dgm:cxn modelId="{359B7862-F5FD-47B3-925E-1BD99B588346}" type="presOf" srcId="{1358AFA1-50BD-4111-9013-B0BEEDE757D4}" destId="{9E5D03D6-454B-4366-AC02-41678E3F0C91}" srcOrd="0" destOrd="0" presId="urn:microsoft.com/office/officeart/2005/8/layout/gear1"/>
    <dgm:cxn modelId="{52521EEA-8183-41FD-8CDE-1ECC2150E67E}" srcId="{1358AFA1-50BD-4111-9013-B0BEEDE757D4}" destId="{010EC5BD-D7E1-43E8-85B6-56162812B164}" srcOrd="1" destOrd="0" parTransId="{B0AD41AD-ABCB-49D9-9A81-455F928E436E}" sibTransId="{A32B83BC-921D-4555-8DC8-49F714F2A0AD}"/>
    <dgm:cxn modelId="{553EBA0F-EE3F-4BCB-90CD-AE03698062CD}" type="presOf" srcId="{2ED020DE-9C78-42E2-9F90-D6645E1F511F}" destId="{75A6FEB3-F1F6-40A4-97F8-160D25F8A09B}" srcOrd="1" destOrd="0" presId="urn:microsoft.com/office/officeart/2005/8/layout/gear1"/>
    <dgm:cxn modelId="{15666BAF-1627-4F19-89A9-1C368212F424}" type="presOf" srcId="{010EC5BD-D7E1-43E8-85B6-56162812B164}" destId="{A7AE12E4-7A16-4DB1-9787-2187333BDC2A}" srcOrd="1" destOrd="0" presId="urn:microsoft.com/office/officeart/2005/8/layout/gear1"/>
    <dgm:cxn modelId="{4918D2CE-49C5-4263-8423-975AE28149B3}" type="presOf" srcId="{A32B83BC-921D-4555-8DC8-49F714F2A0AD}" destId="{574506FB-312D-4736-81E2-00AD406272D5}" srcOrd="0" destOrd="0" presId="urn:microsoft.com/office/officeart/2005/8/layout/gear1"/>
    <dgm:cxn modelId="{6DE963D4-9CAE-45AC-A2D7-1FC83663AA40}" srcId="{1358AFA1-50BD-4111-9013-B0BEEDE757D4}" destId="{2076333D-B979-4761-BBD4-5D906B10D247}" srcOrd="0" destOrd="0" parTransId="{6F0F77CF-2A39-482D-AB50-B4D9A1161130}" sibTransId="{DF627B19-FB18-4B2E-8947-655D5E36F3B0}"/>
    <dgm:cxn modelId="{319B4D02-7C42-49E5-B2E5-758F7DB09718}" type="presOf" srcId="{2ED020DE-9C78-42E2-9F90-D6645E1F511F}" destId="{2CFF401E-C265-47A6-A7B2-DD557531C376}" srcOrd="0" destOrd="0" presId="urn:microsoft.com/office/officeart/2005/8/layout/gear1"/>
    <dgm:cxn modelId="{A3AD5CB9-2F2C-45D2-9402-B1FFCAFB6836}" type="presOf" srcId="{DF627B19-FB18-4B2E-8947-655D5E36F3B0}" destId="{B3A0DBA6-4EF6-423A-91B6-162828E13269}" srcOrd="0" destOrd="0" presId="urn:microsoft.com/office/officeart/2005/8/layout/gear1"/>
    <dgm:cxn modelId="{20C57C60-D5EC-41D2-8367-CDD19F35182A}" type="presOf" srcId="{2ED020DE-9C78-42E2-9F90-D6645E1F511F}" destId="{A0CCA0DB-3C7F-47E9-949E-FD30047010F1}" srcOrd="2" destOrd="0" presId="urn:microsoft.com/office/officeart/2005/8/layout/gear1"/>
    <dgm:cxn modelId="{663182BB-AA47-4D39-9A5B-625A303C2A37}" type="presOf" srcId="{2076333D-B979-4761-BBD4-5D906B10D247}" destId="{889BE630-2932-4D03-8ADC-E18F5B6434AA}" srcOrd="1" destOrd="0" presId="urn:microsoft.com/office/officeart/2005/8/layout/gear1"/>
    <dgm:cxn modelId="{3311F35D-E1D9-45A7-93C0-FA0D20D745CD}" type="presOf" srcId="{010EC5BD-D7E1-43E8-85B6-56162812B164}" destId="{0E135E5B-B86C-4F10-A7F2-1ADE5791A2FF}" srcOrd="0" destOrd="0" presId="urn:microsoft.com/office/officeart/2005/8/layout/gear1"/>
    <dgm:cxn modelId="{EC4E7EEB-F563-49CE-ADE8-C24ADD044D08}" type="presOf" srcId="{010EC5BD-D7E1-43E8-85B6-56162812B164}" destId="{28FBD4D0-FA9A-44C7-B9BE-627B5522FF9C}" srcOrd="2" destOrd="0" presId="urn:microsoft.com/office/officeart/2005/8/layout/gear1"/>
    <dgm:cxn modelId="{03315074-9337-4C69-B666-04C74A5B2075}" srcId="{1358AFA1-50BD-4111-9013-B0BEEDE757D4}" destId="{2ED020DE-9C78-42E2-9F90-D6645E1F511F}" srcOrd="2" destOrd="0" parTransId="{D9DF410D-A8B6-40E8-AB6E-D40C42E6FC29}" sibTransId="{91D3F60C-F09F-497C-A947-A0E1E2F69808}"/>
    <dgm:cxn modelId="{76938201-B6AB-433C-B92A-2192C186A6AA}" type="presParOf" srcId="{9E5D03D6-454B-4366-AC02-41678E3F0C91}" destId="{8BFA4F93-1ED2-4256-BABA-6E3165911F54}" srcOrd="0" destOrd="0" presId="urn:microsoft.com/office/officeart/2005/8/layout/gear1"/>
    <dgm:cxn modelId="{C59A98BC-1607-4B88-8C9B-4991C58BD9CA}" type="presParOf" srcId="{9E5D03D6-454B-4366-AC02-41678E3F0C91}" destId="{889BE630-2932-4D03-8ADC-E18F5B6434AA}" srcOrd="1" destOrd="0" presId="urn:microsoft.com/office/officeart/2005/8/layout/gear1"/>
    <dgm:cxn modelId="{5873AD42-396F-4EDD-ACF4-AD4990031058}" type="presParOf" srcId="{9E5D03D6-454B-4366-AC02-41678E3F0C91}" destId="{F5EE5E8C-2CDC-4CB3-AD3E-F4885263010C}" srcOrd="2" destOrd="0" presId="urn:microsoft.com/office/officeart/2005/8/layout/gear1"/>
    <dgm:cxn modelId="{95A9ED0E-D11E-43A4-9EDB-8A21BFB83E32}" type="presParOf" srcId="{9E5D03D6-454B-4366-AC02-41678E3F0C91}" destId="{0E135E5B-B86C-4F10-A7F2-1ADE5791A2FF}" srcOrd="3" destOrd="0" presId="urn:microsoft.com/office/officeart/2005/8/layout/gear1"/>
    <dgm:cxn modelId="{BA92A799-FBC0-4805-B98E-BC501D18355F}" type="presParOf" srcId="{9E5D03D6-454B-4366-AC02-41678E3F0C91}" destId="{A7AE12E4-7A16-4DB1-9787-2187333BDC2A}" srcOrd="4" destOrd="0" presId="urn:microsoft.com/office/officeart/2005/8/layout/gear1"/>
    <dgm:cxn modelId="{C61F8AA1-E232-4EBA-B3D7-90C777C030D6}" type="presParOf" srcId="{9E5D03D6-454B-4366-AC02-41678E3F0C91}" destId="{28FBD4D0-FA9A-44C7-B9BE-627B5522FF9C}" srcOrd="5" destOrd="0" presId="urn:microsoft.com/office/officeart/2005/8/layout/gear1"/>
    <dgm:cxn modelId="{D9A24610-53F3-4302-9D80-783955FEFEAA}" type="presParOf" srcId="{9E5D03D6-454B-4366-AC02-41678E3F0C91}" destId="{2CFF401E-C265-47A6-A7B2-DD557531C376}" srcOrd="6" destOrd="0" presId="urn:microsoft.com/office/officeart/2005/8/layout/gear1"/>
    <dgm:cxn modelId="{25620D54-2729-4ECC-BAB8-2B2C13238DE0}" type="presParOf" srcId="{9E5D03D6-454B-4366-AC02-41678E3F0C91}" destId="{75A6FEB3-F1F6-40A4-97F8-160D25F8A09B}" srcOrd="7" destOrd="0" presId="urn:microsoft.com/office/officeart/2005/8/layout/gear1"/>
    <dgm:cxn modelId="{46635CD2-313A-4FAE-BFA5-2724F550BB07}" type="presParOf" srcId="{9E5D03D6-454B-4366-AC02-41678E3F0C91}" destId="{A0CCA0DB-3C7F-47E9-949E-FD30047010F1}" srcOrd="8" destOrd="0" presId="urn:microsoft.com/office/officeart/2005/8/layout/gear1"/>
    <dgm:cxn modelId="{232D8A9C-572A-47BD-9390-859B49341850}" type="presParOf" srcId="{9E5D03D6-454B-4366-AC02-41678E3F0C91}" destId="{61E2F08C-B36A-47D9-81F1-406C40559F83}" srcOrd="9" destOrd="0" presId="urn:microsoft.com/office/officeart/2005/8/layout/gear1"/>
    <dgm:cxn modelId="{EB655A9C-DF95-493D-85F4-C426872C545A}" type="presParOf" srcId="{9E5D03D6-454B-4366-AC02-41678E3F0C91}" destId="{B3A0DBA6-4EF6-423A-91B6-162828E13269}" srcOrd="10" destOrd="0" presId="urn:microsoft.com/office/officeart/2005/8/layout/gear1"/>
    <dgm:cxn modelId="{F1DCF134-3AB1-43EF-8A04-C08CD0A5246E}" type="presParOf" srcId="{9E5D03D6-454B-4366-AC02-41678E3F0C91}" destId="{574506FB-312D-4736-81E2-00AD406272D5}" srcOrd="11" destOrd="0" presId="urn:microsoft.com/office/officeart/2005/8/layout/gear1"/>
    <dgm:cxn modelId="{11DDBFF1-CDDA-4449-9730-611338A79D0A}" type="presParOf" srcId="{9E5D03D6-454B-4366-AC02-41678E3F0C91}" destId="{48E1B202-BF8F-49EB-BBC4-68DC2C2EC1A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A4F93-1ED2-4256-BABA-6E3165911F54}">
      <dsp:nvSpPr>
        <dsp:cNvPr id="0" name=""/>
        <dsp:cNvSpPr/>
      </dsp:nvSpPr>
      <dsp:spPr>
        <a:xfrm>
          <a:off x="2267426" y="1810226"/>
          <a:ext cx="2212498" cy="2212498"/>
        </a:xfrm>
        <a:prstGeom prst="gear9">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Institutional</a:t>
          </a:r>
          <a:endParaRPr lang="en-US" sz="1800" kern="1200" dirty="0"/>
        </a:p>
      </dsp:txBody>
      <dsp:txXfrm>
        <a:off x="2712237" y="2328493"/>
        <a:ext cx="1322876" cy="1137270"/>
      </dsp:txXfrm>
    </dsp:sp>
    <dsp:sp modelId="{0E135E5B-B86C-4F10-A7F2-1ADE5791A2FF}">
      <dsp:nvSpPr>
        <dsp:cNvPr id="0" name=""/>
        <dsp:cNvSpPr/>
      </dsp:nvSpPr>
      <dsp:spPr>
        <a:xfrm>
          <a:off x="980154" y="1287272"/>
          <a:ext cx="1609090" cy="1609090"/>
        </a:xfrm>
        <a:prstGeom prst="gear6">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Social</a:t>
          </a:r>
          <a:endParaRPr lang="en-US" sz="1800" kern="1200" dirty="0"/>
        </a:p>
      </dsp:txBody>
      <dsp:txXfrm>
        <a:off x="1385247" y="1694814"/>
        <a:ext cx="798904" cy="794006"/>
      </dsp:txXfrm>
    </dsp:sp>
    <dsp:sp modelId="{2CFF401E-C265-47A6-A7B2-DD557531C376}">
      <dsp:nvSpPr>
        <dsp:cNvPr id="0" name=""/>
        <dsp:cNvSpPr/>
      </dsp:nvSpPr>
      <dsp:spPr>
        <a:xfrm rot="20700000">
          <a:off x="1881408" y="177164"/>
          <a:ext cx="1576579" cy="1576579"/>
        </a:xfrm>
        <a:prstGeom prst="gear6">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Personal</a:t>
          </a:r>
          <a:endParaRPr lang="en-US" sz="1800" kern="1200" dirty="0"/>
        </a:p>
      </dsp:txBody>
      <dsp:txXfrm rot="-20700000">
        <a:off x="2227199" y="522954"/>
        <a:ext cx="884999" cy="884999"/>
      </dsp:txXfrm>
    </dsp:sp>
    <dsp:sp modelId="{B3A0DBA6-4EF6-423A-91B6-162828E13269}">
      <dsp:nvSpPr>
        <dsp:cNvPr id="0" name=""/>
        <dsp:cNvSpPr/>
      </dsp:nvSpPr>
      <dsp:spPr>
        <a:xfrm>
          <a:off x="2095428" y="1477427"/>
          <a:ext cx="2831998" cy="2831998"/>
        </a:xfrm>
        <a:prstGeom prst="circularArrow">
          <a:avLst>
            <a:gd name="adj1" fmla="val 4687"/>
            <a:gd name="adj2" fmla="val 299029"/>
            <a:gd name="adj3" fmla="val 2512044"/>
            <a:gd name="adj4" fmla="val 15870184"/>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4506FB-312D-4736-81E2-00AD406272D5}">
      <dsp:nvSpPr>
        <dsp:cNvPr id="0" name=""/>
        <dsp:cNvSpPr/>
      </dsp:nvSpPr>
      <dsp:spPr>
        <a:xfrm>
          <a:off x="695187" y="931977"/>
          <a:ext cx="2057623" cy="2057623"/>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E1B202-BF8F-49EB-BBC4-68DC2C2EC1AF}">
      <dsp:nvSpPr>
        <dsp:cNvPr id="0" name=""/>
        <dsp:cNvSpPr/>
      </dsp:nvSpPr>
      <dsp:spPr>
        <a:xfrm>
          <a:off x="1516729" y="-167429"/>
          <a:ext cx="2218532" cy="2218532"/>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758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63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1313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545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809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14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063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003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24A7AC-904D-4781-85BA-7D10C17ED021}" type="datetimeFigureOut">
              <a:rPr lang="en-US" smtClean="0"/>
              <a:t>10/27/17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637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31444B-B92B-4E27-8C94-BB93EAF5CB18}" type="datetimeFigureOut">
              <a:rPr lang="en-US" smtClean="0"/>
              <a:t>10/27/17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13183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1496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6E9DEC-419B-4CC5-A080-3B06BD5A8291}" type="datetimeFigureOut">
              <a:rPr lang="en-US" smtClean="0"/>
              <a:t>10/27/17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01245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Unity Rooted in Grace</a:t>
            </a:r>
            <a:endParaRPr lang="en-US" dirty="0"/>
          </a:p>
        </p:txBody>
      </p:sp>
      <p:sp>
        <p:nvSpPr>
          <p:cNvPr id="3" name="Subtitle 2"/>
          <p:cNvSpPr>
            <a:spLocks noGrp="1"/>
          </p:cNvSpPr>
          <p:nvPr>
            <p:ph type="subTitle" idx="1"/>
          </p:nvPr>
        </p:nvSpPr>
        <p:spPr/>
        <p:txBody>
          <a:bodyPr/>
          <a:lstStyle/>
          <a:p>
            <a:r>
              <a:rPr lang="en-US" dirty="0" smtClean="0"/>
              <a:t>A reflection on the challenge of Racism today</a:t>
            </a:r>
          </a:p>
          <a:p>
            <a:r>
              <a:rPr lang="en-US" sz="1200" dirty="0" smtClean="0"/>
              <a:t>A pastoral letter to the Clergy, religious and Laity of the Church of Washington</a:t>
            </a:r>
            <a:endParaRPr lang="en-US" sz="1200" dirty="0"/>
          </a:p>
        </p:txBody>
      </p:sp>
    </p:spTree>
    <p:extLst>
      <p:ext uri="{BB962C8B-B14F-4D97-AF65-F5344CB8AC3E}">
        <p14:creationId xmlns:p14="http://schemas.microsoft.com/office/powerpoint/2010/main" val="106820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a:bodyPr>
          <a:lstStyle/>
          <a:p>
            <a:r>
              <a:rPr lang="en-US" sz="4000" dirty="0" smtClean="0"/>
              <a:t>Naming Racism</a:t>
            </a:r>
            <a:endParaRPr lang="en-US" sz="4000" dirty="0"/>
          </a:p>
        </p:txBody>
      </p:sp>
      <p:sp>
        <p:nvSpPr>
          <p:cNvPr id="15" name="Text Placeholder 14"/>
          <p:cNvSpPr>
            <a:spLocks noGrp="1"/>
          </p:cNvSpPr>
          <p:nvPr>
            <p:ph type="body" idx="1"/>
          </p:nvPr>
        </p:nvSpPr>
        <p:spPr/>
        <p:txBody>
          <a:bodyPr/>
          <a:lstStyle/>
          <a:p>
            <a:r>
              <a:rPr lang="en-US" sz="3600" dirty="0" smtClean="0"/>
              <a:t>Racism is…	</a:t>
            </a:r>
            <a:r>
              <a:rPr lang="en-US" dirty="0" smtClean="0"/>
              <a:t>	</a:t>
            </a:r>
            <a:endParaRPr lang="en-US" dirty="0"/>
          </a:p>
        </p:txBody>
      </p:sp>
      <p:sp>
        <p:nvSpPr>
          <p:cNvPr id="16" name="Content Placeholder 15"/>
          <p:cNvSpPr>
            <a:spLocks noGrp="1"/>
          </p:cNvSpPr>
          <p:nvPr>
            <p:ph sz="half" idx="2"/>
          </p:nvPr>
        </p:nvSpPr>
        <p:spPr>
          <a:ln>
            <a:solidFill>
              <a:schemeClr val="accent2"/>
            </a:solidFill>
          </a:ln>
        </p:spPr>
        <p:txBody>
          <a:bodyPr/>
          <a:lstStyle/>
          <a:p>
            <a:pPr marL="274320">
              <a:buFont typeface="Wingdings" panose="05000000000000000000" pitchFamily="2" charset="2"/>
              <a:buChar char="§"/>
            </a:pP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r>
              <a:rPr lang="en-US" dirty="0"/>
              <a:t> </a:t>
            </a:r>
            <a:r>
              <a:rPr lang="en-US" dirty="0" smtClean="0"/>
              <a:t> </a:t>
            </a:r>
          </a:p>
          <a:p>
            <a:pPr marL="274320">
              <a:buFont typeface="Wingdings" panose="05000000000000000000" pitchFamily="2" charset="2"/>
              <a:buChar char="§"/>
            </a:pPr>
            <a:endParaRPr lang="en-US" dirty="0"/>
          </a:p>
        </p:txBody>
      </p:sp>
      <p:sp>
        <p:nvSpPr>
          <p:cNvPr id="17" name="Text Placeholder 16"/>
          <p:cNvSpPr>
            <a:spLocks noGrp="1"/>
          </p:cNvSpPr>
          <p:nvPr>
            <p:ph type="body" sz="quarter" idx="3"/>
          </p:nvPr>
        </p:nvSpPr>
        <p:spPr/>
        <p:txBody>
          <a:bodyPr>
            <a:normAutofit/>
          </a:bodyPr>
          <a:lstStyle/>
          <a:p>
            <a:r>
              <a:rPr lang="en-US" sz="3600" dirty="0" smtClean="0"/>
              <a:t>Racism is not…</a:t>
            </a:r>
            <a:endParaRPr lang="en-US" sz="3600" dirty="0"/>
          </a:p>
        </p:txBody>
      </p:sp>
      <p:sp>
        <p:nvSpPr>
          <p:cNvPr id="18" name="Content Placeholder 17"/>
          <p:cNvSpPr>
            <a:spLocks noGrp="1"/>
          </p:cNvSpPr>
          <p:nvPr>
            <p:ph sz="quarter" idx="4"/>
          </p:nvPr>
        </p:nvSpPr>
        <p:spPr>
          <a:ln>
            <a:solidFill>
              <a:schemeClr val="accent2"/>
            </a:solidFill>
          </a:ln>
        </p:spPr>
        <p:txBody>
          <a:bodyPr>
            <a:normAutofit fontScale="25000" lnSpcReduction="20000"/>
          </a:bodyPr>
          <a:lstStyle/>
          <a:p>
            <a:pPr marL="0" indent="0">
              <a:buNone/>
            </a:pPr>
            <a:r>
              <a:rPr lang="en-US" dirty="0" smtClean="0"/>
              <a:t>  </a:t>
            </a:r>
          </a:p>
          <a:p>
            <a:pPr marL="0" indent="0">
              <a:buNone/>
            </a:pPr>
            <a:r>
              <a:rPr lang="en-US" dirty="0" smtClean="0"/>
              <a:t>  </a:t>
            </a:r>
          </a:p>
          <a:p>
            <a:pPr marL="274320" indent="0">
              <a:buNone/>
            </a:pPr>
            <a:r>
              <a:rPr lang="en-US" dirty="0"/>
              <a:t> </a:t>
            </a:r>
            <a:r>
              <a:rPr lang="en-US" dirty="0" smtClean="0"/>
              <a:t> </a:t>
            </a:r>
            <a:endParaRPr lang="en-US" sz="5000" dirty="0" smtClean="0"/>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r>
              <a:rPr lang="en-US" sz="5000" dirty="0"/>
              <a:t> </a:t>
            </a:r>
            <a:r>
              <a:rPr lang="en-US" sz="5000" dirty="0" smtClean="0"/>
              <a:t> </a:t>
            </a:r>
          </a:p>
          <a:p>
            <a:pPr marL="274320" indent="0">
              <a:buNone/>
            </a:pPr>
            <a:endParaRPr lang="en-US" sz="5000" dirty="0" smtClean="0"/>
          </a:p>
          <a:p>
            <a:pPr marL="274320"/>
            <a:r>
              <a:rPr lang="en-US" sz="5000" dirty="0" smtClean="0"/>
              <a:t> </a:t>
            </a:r>
          </a:p>
          <a:p>
            <a:r>
              <a:rPr lang="en-US" dirty="0"/>
              <a:t> </a:t>
            </a:r>
          </a:p>
        </p:txBody>
      </p:sp>
      <p:pic>
        <p:nvPicPr>
          <p:cNvPr id="19" name="Picture 18"/>
          <p:cNvPicPr>
            <a:picLocks noChangeAspect="1"/>
          </p:cNvPicPr>
          <p:nvPr/>
        </p:nvPicPr>
        <p:blipFill>
          <a:blip r:embed="rId2"/>
          <a:stretch>
            <a:fillRect/>
          </a:stretch>
        </p:blipFill>
        <p:spPr>
          <a:xfrm>
            <a:off x="6256020" y="2582334"/>
            <a:ext cx="408467" cy="3218967"/>
          </a:xfrm>
          <a:prstGeom prst="rect">
            <a:avLst/>
          </a:prstGeom>
        </p:spPr>
      </p:pic>
    </p:spTree>
    <p:extLst>
      <p:ext uri="{BB962C8B-B14F-4D97-AF65-F5344CB8AC3E}">
        <p14:creationId xmlns:p14="http://schemas.microsoft.com/office/powerpoint/2010/main" val="955255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Racism is NOT part of God’s </a:t>
            </a:r>
            <a:r>
              <a:rPr lang="en-US" sz="4000" dirty="0" smtClean="0"/>
              <a:t>plan</a:t>
            </a:r>
            <a:endParaRPr lang="en-US" sz="4000"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36585" r="13996" b="27371"/>
          <a:stretch/>
        </p:blipFill>
        <p:spPr>
          <a:xfrm>
            <a:off x="2651488" y="1783080"/>
            <a:ext cx="7071904" cy="1976877"/>
          </a:xfrm>
        </p:spPr>
      </p:pic>
      <p:sp>
        <p:nvSpPr>
          <p:cNvPr id="3" name="TextBox 2"/>
          <p:cNvSpPr txBox="1"/>
          <p:nvPr/>
        </p:nvSpPr>
        <p:spPr>
          <a:xfrm>
            <a:off x="1295400" y="3805678"/>
            <a:ext cx="10100310" cy="2339102"/>
          </a:xfrm>
          <a:prstGeom prst="rect">
            <a:avLst/>
          </a:prstGeom>
          <a:noFill/>
        </p:spPr>
        <p:txBody>
          <a:bodyPr wrap="square" rtlCol="0">
            <a:spAutoFit/>
          </a:bodyPr>
          <a:lstStyle/>
          <a:p>
            <a:r>
              <a:rPr lang="en-US" sz="2400" dirty="0"/>
              <a:t>There is no basis to sustain that some are made more in the image of God than others. </a:t>
            </a:r>
          </a:p>
          <a:p>
            <a:r>
              <a:rPr lang="en-US" sz="2400" dirty="0"/>
              <a:t>In whatever form, intolerance of other people because of their race, religion or national origin is ultimately a denial of human dignity. No one is better than another person because of the color of their skin or the place of their birth. </a:t>
            </a:r>
            <a:r>
              <a:rPr lang="en-US" sz="2400" dirty="0" smtClean="0"/>
              <a:t>	</a:t>
            </a:r>
            <a:r>
              <a:rPr lang="en-US" sz="2600" dirty="0" smtClean="0"/>
              <a:t>								 </a:t>
            </a:r>
            <a:r>
              <a:rPr lang="en-US" sz="2600" dirty="0" smtClean="0"/>
              <a:t>					 </a:t>
            </a:r>
            <a:r>
              <a:rPr lang="en-US" sz="2000" dirty="0" smtClean="0"/>
              <a:t>-</a:t>
            </a:r>
            <a:r>
              <a:rPr lang="en-US" sz="2000" i="1" dirty="0" smtClean="0"/>
              <a:t>The Challenge of Racism Today</a:t>
            </a:r>
            <a:endParaRPr lang="en-US" sz="2000" i="1" dirty="0"/>
          </a:p>
        </p:txBody>
      </p:sp>
    </p:spTree>
    <p:extLst>
      <p:ext uri="{BB962C8B-B14F-4D97-AF65-F5344CB8AC3E}">
        <p14:creationId xmlns:p14="http://schemas.microsoft.com/office/powerpoint/2010/main" val="389519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Racism is a </a:t>
            </a:r>
            <a:r>
              <a:rPr lang="en-US" sz="4000" dirty="0" smtClean="0"/>
              <a:t>sin</a:t>
            </a:r>
            <a:endParaRPr lang="en-US" sz="4000" dirty="0"/>
          </a:p>
        </p:txBody>
      </p:sp>
      <p:sp>
        <p:nvSpPr>
          <p:cNvPr id="3" name="Content Placeholder 2"/>
          <p:cNvSpPr>
            <a:spLocks noGrp="1"/>
          </p:cNvSpPr>
          <p:nvPr>
            <p:ph sz="half" idx="1"/>
          </p:nvPr>
        </p:nvSpPr>
        <p:spPr>
          <a:xfrm>
            <a:off x="1346662" y="2042557"/>
            <a:ext cx="3842856" cy="3648408"/>
          </a:xfrm>
        </p:spPr>
        <p:txBody>
          <a:bodyPr>
            <a:normAutofit/>
          </a:bodyPr>
          <a:lstStyle/>
          <a:p>
            <a:pPr marL="0" indent="0">
              <a:buNone/>
            </a:pPr>
            <a:r>
              <a:rPr lang="en-US" sz="2800" dirty="0" smtClean="0"/>
              <a:t>Racism </a:t>
            </a:r>
            <a:r>
              <a:rPr lang="en-US" sz="2800" dirty="0" smtClean="0"/>
              <a:t>denies </a:t>
            </a:r>
            <a:r>
              <a:rPr lang="en-US" sz="2800" dirty="0"/>
              <a:t>the basic equality and dignity of all people before God and one another. </a:t>
            </a:r>
          </a:p>
        </p:txBody>
      </p:sp>
      <p:sp>
        <p:nvSpPr>
          <p:cNvPr id="4" name="Content Placeholder 3"/>
          <p:cNvSpPr>
            <a:spLocks noGrp="1"/>
          </p:cNvSpPr>
          <p:nvPr>
            <p:ph sz="half" idx="2"/>
          </p:nvPr>
        </p:nvSpPr>
        <p:spPr>
          <a:xfrm>
            <a:off x="6217920" y="1845734"/>
            <a:ext cx="4937760" cy="4436313"/>
          </a:xfrm>
        </p:spPr>
        <p:txBody>
          <a:bodyPr>
            <a:normAutofit/>
          </a:bodyPr>
          <a:lstStyle/>
          <a:p>
            <a:pPr>
              <a:buFont typeface="Wingdings" panose="05000000000000000000" pitchFamily="2" charset="2"/>
              <a:buChar char="§"/>
            </a:pPr>
            <a:r>
              <a:rPr lang="en-US" sz="2400" dirty="0"/>
              <a:t>Among Christians the call to unity is greater because it is rooted in grace and, therefore, racism merits even stronger condemnation. </a:t>
            </a:r>
            <a:endParaRPr lang="en-US" sz="2400" dirty="0" smtClean="0"/>
          </a:p>
          <a:p>
            <a:pPr>
              <a:buFont typeface="Wingdings" panose="05000000000000000000" pitchFamily="2" charset="2"/>
              <a:buChar char="§"/>
            </a:pPr>
            <a:endParaRPr lang="en-US" sz="2400" dirty="0"/>
          </a:p>
          <a:p>
            <a:pPr>
              <a:buFont typeface="Wingdings" panose="05000000000000000000" pitchFamily="2" charset="2"/>
              <a:buChar char="§"/>
            </a:pPr>
            <a:r>
              <a:rPr lang="en-US" sz="2400" dirty="0"/>
              <a:t>As members of the Church we are called to be witnesses to the unity of God’s family and, therefore, to be a living testimony to the inclusiveness that is a graced sign of our oneness. </a:t>
            </a:r>
            <a:endParaRPr lang="en-US" sz="2400" dirty="0" smtClean="0"/>
          </a:p>
          <a:p>
            <a:pPr marL="0" indent="0">
              <a:buNone/>
            </a:pPr>
            <a:r>
              <a:rPr lang="en-US" sz="1600" dirty="0" smtClean="0"/>
              <a:t>                                              -</a:t>
            </a:r>
            <a:r>
              <a:rPr lang="en-US" sz="1600" i="1" dirty="0" smtClean="0"/>
              <a:t>The Challenge of Racism Today</a:t>
            </a:r>
            <a:endParaRPr lang="en-US" sz="1600" dirty="0"/>
          </a:p>
        </p:txBody>
      </p:sp>
    </p:spTree>
    <p:extLst>
      <p:ext uri="{BB962C8B-B14F-4D97-AF65-F5344CB8AC3E}">
        <p14:creationId xmlns:p14="http://schemas.microsoft.com/office/powerpoint/2010/main" val="97928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3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3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To address racism…</a:t>
            </a:r>
            <a:endParaRPr lang="en-US" sz="4000" dirty="0"/>
          </a:p>
        </p:txBody>
      </p:sp>
      <p:sp>
        <p:nvSpPr>
          <p:cNvPr id="3" name="Content Placeholder 2"/>
          <p:cNvSpPr>
            <a:spLocks noGrp="1"/>
          </p:cNvSpPr>
          <p:nvPr>
            <p:ph sz="half" idx="1"/>
          </p:nvPr>
        </p:nvSpPr>
        <p:spPr>
          <a:xfrm>
            <a:off x="1097280" y="2259875"/>
            <a:ext cx="4766310" cy="3426340"/>
          </a:xfrm>
        </p:spPr>
        <p:txBody>
          <a:bodyPr>
            <a:normAutofit/>
          </a:bodyPr>
          <a:lstStyle/>
          <a:p>
            <a:r>
              <a:rPr lang="en-US" sz="3600" dirty="0"/>
              <a:t>“We need to recognize…that it exists in a variety of forms, some more subtle and others more obvious.”</a:t>
            </a:r>
          </a:p>
          <a:p>
            <a:endParaRPr lang="en-US" sz="38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212508933"/>
              </p:ext>
            </p:extLst>
          </p:nvPr>
        </p:nvGraphicFramePr>
        <p:xfrm>
          <a:off x="6218238" y="1846263"/>
          <a:ext cx="4937125"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811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Ask yourself…</a:t>
            </a:r>
            <a:endParaRPr lang="en-US" sz="4000" dirty="0"/>
          </a:p>
        </p:txBody>
      </p:sp>
      <p:sp>
        <p:nvSpPr>
          <p:cNvPr id="3" name="Content Placeholder 2"/>
          <p:cNvSpPr>
            <a:spLocks noGrp="1"/>
          </p:cNvSpPr>
          <p:nvPr>
            <p:ph sz="half" idx="1"/>
          </p:nvPr>
        </p:nvSpPr>
        <p:spPr>
          <a:xfrm>
            <a:off x="6814060" y="1850795"/>
            <a:ext cx="4341620" cy="4023360"/>
          </a:xfrm>
        </p:spPr>
        <p:txBody>
          <a:bodyPr>
            <a:normAutofit/>
          </a:bodyPr>
          <a:lstStyle/>
          <a:p>
            <a:pPr algn="ctr"/>
            <a:endParaRPr lang="en-US" sz="4000" dirty="0" smtClean="0">
              <a:solidFill>
                <a:schemeClr val="accent1">
                  <a:lumMod val="50000"/>
                </a:schemeClr>
              </a:solidFill>
            </a:endParaRPr>
          </a:p>
          <a:p>
            <a:pPr algn="ctr"/>
            <a:r>
              <a:rPr lang="en-US" sz="3200" dirty="0" smtClean="0">
                <a:solidFill>
                  <a:schemeClr val="accent1">
                    <a:lumMod val="50000"/>
                  </a:schemeClr>
                </a:solidFill>
              </a:rPr>
              <a:t>Do </a:t>
            </a:r>
            <a:r>
              <a:rPr lang="en-US" sz="3200" dirty="0">
                <a:solidFill>
                  <a:schemeClr val="accent1">
                    <a:lumMod val="50000"/>
                  </a:schemeClr>
                </a:solidFill>
              </a:rPr>
              <a:t>I have subtle </a:t>
            </a:r>
            <a:r>
              <a:rPr lang="en-US" sz="3200" dirty="0" smtClean="0">
                <a:solidFill>
                  <a:schemeClr val="accent1">
                    <a:lumMod val="50000"/>
                  </a:schemeClr>
                </a:solidFill>
              </a:rPr>
              <a:t>biases?</a:t>
            </a:r>
          </a:p>
          <a:p>
            <a:pPr algn="ctr"/>
            <a:endParaRPr lang="en-US" sz="3200" dirty="0" smtClean="0">
              <a:solidFill>
                <a:schemeClr val="accent1">
                  <a:lumMod val="50000"/>
                </a:schemeClr>
              </a:solidFill>
            </a:endParaRPr>
          </a:p>
          <a:p>
            <a:pPr algn="ctr"/>
            <a:r>
              <a:rPr lang="en-US" sz="3200" dirty="0" smtClean="0">
                <a:solidFill>
                  <a:schemeClr val="accent1">
                    <a:lumMod val="50000"/>
                  </a:schemeClr>
                </a:solidFill>
              </a:rPr>
              <a:t>Can </a:t>
            </a:r>
            <a:r>
              <a:rPr lang="en-US" sz="3200" dirty="0">
                <a:solidFill>
                  <a:schemeClr val="accent1">
                    <a:lumMod val="50000"/>
                  </a:schemeClr>
                </a:solidFill>
              </a:rPr>
              <a:t>I name </a:t>
            </a:r>
            <a:r>
              <a:rPr lang="en-US" sz="3200" dirty="0" smtClean="0">
                <a:solidFill>
                  <a:schemeClr val="accent1">
                    <a:lumMod val="50000"/>
                  </a:schemeClr>
                </a:solidFill>
              </a:rPr>
              <a:t>them?</a:t>
            </a:r>
            <a:endParaRPr lang="en-US" sz="3200" dirty="0">
              <a:solidFill>
                <a:schemeClr val="accent1">
                  <a:lumMod val="50000"/>
                </a:schemeClr>
              </a:solidFill>
            </a:endParaRPr>
          </a:p>
        </p:txBody>
      </p:sp>
      <p:sp>
        <p:nvSpPr>
          <p:cNvPr id="4" name="Content Placeholder 3"/>
          <p:cNvSpPr>
            <a:spLocks noGrp="1"/>
          </p:cNvSpPr>
          <p:nvPr>
            <p:ph sz="half" idx="2"/>
          </p:nvPr>
        </p:nvSpPr>
        <p:spPr>
          <a:xfrm>
            <a:off x="1188720" y="1850795"/>
            <a:ext cx="4937760" cy="4023360"/>
          </a:xfrm>
          <a:solidFill>
            <a:schemeClr val="accent4">
              <a:lumMod val="60000"/>
              <a:lumOff val="40000"/>
            </a:schemeClr>
          </a:solidFill>
        </p:spPr>
        <p:txBody>
          <a:bodyPr>
            <a:normAutofit/>
          </a:bodyPr>
          <a:lstStyle/>
          <a:p>
            <a:pPr algn="ctr">
              <a:lnSpc>
                <a:spcPct val="150000"/>
              </a:lnSpc>
            </a:pPr>
            <a:endParaRPr lang="en-US" dirty="0" smtClean="0">
              <a:latin typeface="Blackadder ITC" panose="04020505051007020D02" pitchFamily="82" charset="0"/>
            </a:endParaRPr>
          </a:p>
          <a:p>
            <a:pPr algn="ctr">
              <a:lnSpc>
                <a:spcPct val="150000"/>
              </a:lnSpc>
            </a:pPr>
            <a:r>
              <a:rPr lang="en-US" sz="2800" dirty="0" smtClean="0">
                <a:latin typeface="Blackadder ITC" panose="04020505051007020D02" pitchFamily="82" charset="0"/>
              </a:rPr>
              <a:t>The Lord has loved me so much.</a:t>
            </a:r>
          </a:p>
          <a:p>
            <a:pPr algn="ctr">
              <a:lnSpc>
                <a:spcPct val="150000"/>
              </a:lnSpc>
            </a:pPr>
            <a:r>
              <a:rPr lang="en-US" sz="2600" dirty="0" smtClean="0">
                <a:latin typeface="Baskerville Old Face" panose="02020602080505020303" pitchFamily="18" charset="0"/>
              </a:rPr>
              <a:t>WE MUST LOVE EVERYONE,</a:t>
            </a:r>
          </a:p>
          <a:p>
            <a:pPr algn="ctr">
              <a:lnSpc>
                <a:spcPct val="150000"/>
              </a:lnSpc>
            </a:pPr>
            <a:r>
              <a:rPr lang="en-US" sz="2600" dirty="0">
                <a:latin typeface="Blackadder ITC" panose="04020505051007020D02" pitchFamily="82" charset="0"/>
              </a:rPr>
              <a:t>W</a:t>
            </a:r>
            <a:r>
              <a:rPr lang="en-US" sz="2600" dirty="0" smtClean="0">
                <a:latin typeface="Blackadder ITC" panose="04020505051007020D02" pitchFamily="82" charset="0"/>
              </a:rPr>
              <a:t>e </a:t>
            </a:r>
            <a:r>
              <a:rPr lang="en-US" sz="2600" dirty="0" smtClean="0">
                <a:latin typeface="Blackadder ITC" panose="04020505051007020D02" pitchFamily="82" charset="0"/>
              </a:rPr>
              <a:t>must be compassionate</a:t>
            </a:r>
            <a:r>
              <a:rPr lang="en-US" sz="2600" dirty="0" smtClean="0"/>
              <a:t>.</a:t>
            </a:r>
          </a:p>
          <a:p>
            <a:pPr algn="ctr">
              <a:lnSpc>
                <a:spcPct val="150000"/>
              </a:lnSpc>
            </a:pPr>
            <a:r>
              <a:rPr lang="en-US" sz="1600" dirty="0" smtClean="0"/>
              <a:t>St. Josephine </a:t>
            </a:r>
            <a:r>
              <a:rPr lang="en-US" sz="1600" dirty="0" err="1" smtClean="0"/>
              <a:t>Bakhita</a:t>
            </a:r>
            <a:endParaRPr lang="en-US" sz="1600" dirty="0" smtClean="0"/>
          </a:p>
          <a:p>
            <a:pPr>
              <a:lnSpc>
                <a:spcPct val="150000"/>
              </a:lnSpc>
            </a:pPr>
            <a:endParaRPr lang="en-US" sz="2400" dirty="0"/>
          </a:p>
          <a:p>
            <a:pPr>
              <a:lnSpc>
                <a:spcPct val="150000"/>
              </a:lnSpc>
            </a:pPr>
            <a:endParaRPr lang="en-US" sz="2500" dirty="0" smtClean="0"/>
          </a:p>
          <a:p>
            <a:pPr>
              <a:lnSpc>
                <a:spcPct val="150000"/>
              </a:lnSpc>
            </a:pPr>
            <a:endParaRPr lang="en-US" sz="2800" dirty="0" smtClean="0"/>
          </a:p>
        </p:txBody>
      </p:sp>
    </p:spTree>
    <p:extLst>
      <p:ext uri="{BB962C8B-B14F-4D97-AF65-F5344CB8AC3E}">
        <p14:creationId xmlns:p14="http://schemas.microsoft.com/office/powerpoint/2010/main" val="2944551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smtClean="0"/>
              <a:t>Creating a new </a:t>
            </a:r>
            <a:r>
              <a:rPr lang="en-US" sz="4000" dirty="0" smtClean="0"/>
              <a:t>mindset</a:t>
            </a:r>
            <a:endParaRPr lang="en-US" sz="4000" dirty="0"/>
          </a:p>
        </p:txBody>
      </p:sp>
      <p:sp>
        <p:nvSpPr>
          <p:cNvPr id="8" name="Content Placeholder 7"/>
          <p:cNvSpPr>
            <a:spLocks noGrp="1"/>
          </p:cNvSpPr>
          <p:nvPr>
            <p:ph sz="half" idx="1"/>
          </p:nvPr>
        </p:nvSpPr>
        <p:spPr>
          <a:xfrm>
            <a:off x="1097279" y="2133600"/>
            <a:ext cx="4419601" cy="3735494"/>
          </a:xfrm>
        </p:spPr>
        <p:txBody>
          <a:bodyPr>
            <a:noAutofit/>
          </a:bodyPr>
          <a:lstStyle/>
          <a:p>
            <a:r>
              <a:rPr lang="en-US" sz="2400" dirty="0"/>
              <a:t>Intolerance and racism will not go away without a concerted awareness and effort on everyone’s part. Regularly we must renew the commitment to drive it out of our hearts, our lives and our community</a:t>
            </a:r>
            <a:r>
              <a:rPr lang="en-US" sz="2400" dirty="0" smtClean="0"/>
              <a:t>.</a:t>
            </a:r>
          </a:p>
        </p:txBody>
      </p:sp>
      <p:sp>
        <p:nvSpPr>
          <p:cNvPr id="9" name="Content Placeholder 8"/>
          <p:cNvSpPr>
            <a:spLocks noGrp="1"/>
          </p:cNvSpPr>
          <p:nvPr>
            <p:ph sz="half" idx="2"/>
          </p:nvPr>
        </p:nvSpPr>
        <p:spPr>
          <a:xfrm>
            <a:off x="6388926" y="2308861"/>
            <a:ext cx="4766754" cy="2510930"/>
          </a:xfrm>
          <a:solidFill>
            <a:schemeClr val="accent2"/>
          </a:solidFill>
        </p:spPr>
        <p:txBody>
          <a:bodyPr>
            <a:normAutofit/>
          </a:bodyPr>
          <a:lstStyle/>
          <a:p>
            <a:r>
              <a:rPr lang="en-US" sz="2400" b="1" dirty="0" smtClean="0">
                <a:solidFill>
                  <a:schemeClr val="bg1"/>
                </a:solidFill>
                <a:latin typeface="Bradley Hand ITC" panose="03070402050302030203" pitchFamily="66" charset="0"/>
              </a:rPr>
              <a:t/>
            </a:r>
            <a:br>
              <a:rPr lang="en-US" sz="2400" b="1" dirty="0" smtClean="0">
                <a:solidFill>
                  <a:schemeClr val="bg1"/>
                </a:solidFill>
                <a:latin typeface="Bradley Hand ITC" panose="03070402050302030203" pitchFamily="66" charset="0"/>
              </a:rPr>
            </a:br>
            <a:r>
              <a:rPr lang="en-US" sz="1900" b="1" dirty="0" smtClean="0">
                <a:solidFill>
                  <a:schemeClr val="bg1"/>
                </a:solidFill>
                <a:latin typeface="Bradley Hand ITC" panose="03070402050302030203" pitchFamily="66" charset="0"/>
              </a:rPr>
              <a:t>While </a:t>
            </a:r>
            <a:r>
              <a:rPr lang="en-US" sz="1900" b="1" dirty="0">
                <a:solidFill>
                  <a:schemeClr val="bg1"/>
                </a:solidFill>
                <a:latin typeface="Bradley Hand ITC" panose="03070402050302030203" pitchFamily="66" charset="0"/>
              </a:rPr>
              <a:t>we may devise all types of politically correct statements to proclaim racial equality, without a change in the basic attitude of the human heart we will never move to that level of oneness that accepts each other for who we are and the likeness we share as images of God. </a:t>
            </a:r>
          </a:p>
        </p:txBody>
      </p:sp>
      <p:sp>
        <p:nvSpPr>
          <p:cNvPr id="11" name="TextBox 10"/>
          <p:cNvSpPr txBox="1"/>
          <p:nvPr/>
        </p:nvSpPr>
        <p:spPr>
          <a:xfrm>
            <a:off x="8039100" y="4819791"/>
            <a:ext cx="3345180" cy="646331"/>
          </a:xfrm>
          <a:prstGeom prst="rect">
            <a:avLst/>
          </a:prstGeom>
          <a:noFill/>
        </p:spPr>
        <p:txBody>
          <a:bodyPr wrap="square" rtlCol="0">
            <a:spAutoFit/>
          </a:bodyPr>
          <a:lstStyle/>
          <a:p>
            <a:r>
              <a:rPr lang="en-US" sz="3600" dirty="0"/>
              <a:t> </a:t>
            </a:r>
            <a:r>
              <a:rPr lang="en-US" dirty="0"/>
              <a:t>-</a:t>
            </a:r>
            <a:r>
              <a:rPr lang="en-US" i="1" dirty="0"/>
              <a:t>The Challenge of Racism Today</a:t>
            </a:r>
            <a:endParaRPr lang="en-US" dirty="0"/>
          </a:p>
        </p:txBody>
      </p:sp>
    </p:spTree>
    <p:extLst>
      <p:ext uri="{BB962C8B-B14F-4D97-AF65-F5344CB8AC3E}">
        <p14:creationId xmlns:p14="http://schemas.microsoft.com/office/powerpoint/2010/main" val="135491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500"/>
                                        <p:tgtEl>
                                          <p:spTgt spid="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Christ’s love calls us to action, to </a:t>
            </a:r>
            <a:r>
              <a:rPr lang="en-US" sz="4000" dirty="0" smtClean="0"/>
              <a:t>solidarity</a:t>
            </a:r>
            <a:endParaRPr lang="en-US" sz="4000" dirty="0"/>
          </a:p>
        </p:txBody>
      </p:sp>
      <p:sp>
        <p:nvSpPr>
          <p:cNvPr id="3" name="Content Placeholder 2"/>
          <p:cNvSpPr>
            <a:spLocks noGrp="1"/>
          </p:cNvSpPr>
          <p:nvPr>
            <p:ph sz="half" idx="1"/>
          </p:nvPr>
        </p:nvSpPr>
        <p:spPr>
          <a:xfrm>
            <a:off x="1211283" y="2000250"/>
            <a:ext cx="4823756" cy="3829050"/>
          </a:xfrm>
          <a:solidFill>
            <a:schemeClr val="accent4">
              <a:lumMod val="60000"/>
              <a:lumOff val="40000"/>
            </a:schemeClr>
          </a:solidFill>
        </p:spPr>
        <p:txBody>
          <a:bodyPr>
            <a:normAutofit lnSpcReduction="10000"/>
          </a:bodyPr>
          <a:lstStyle/>
          <a:p>
            <a:endParaRPr lang="en-US" sz="1100" dirty="0" smtClean="0"/>
          </a:p>
          <a:p>
            <a:r>
              <a:rPr lang="en-US" dirty="0" smtClean="0"/>
              <a:t>Let </a:t>
            </a:r>
            <a:r>
              <a:rPr lang="en-US" dirty="0"/>
              <a:t>us combine our efforts in </a:t>
            </a:r>
            <a:r>
              <a:rPr lang="en-US" dirty="0"/>
              <a:t/>
            </a:r>
            <a:br>
              <a:rPr lang="en-US" dirty="0"/>
            </a:br>
            <a:r>
              <a:rPr lang="en-US" dirty="0" smtClean="0"/>
              <a:t>promoting </a:t>
            </a:r>
            <a:r>
              <a:rPr lang="en-US" dirty="0"/>
              <a:t>a culture of </a:t>
            </a:r>
            <a:endParaRPr lang="en-US" dirty="0" smtClean="0"/>
          </a:p>
          <a:p>
            <a:pPr algn="ctr"/>
            <a:r>
              <a:rPr lang="en-US" sz="2400" dirty="0" smtClean="0"/>
              <a:t>encounter </a:t>
            </a:r>
          </a:p>
          <a:p>
            <a:pPr algn="ctr"/>
            <a:r>
              <a:rPr lang="en-US" sz="2400" dirty="0" smtClean="0"/>
              <a:t>respect</a:t>
            </a:r>
          </a:p>
          <a:p>
            <a:pPr algn="ctr"/>
            <a:r>
              <a:rPr lang="en-US" sz="2400" dirty="0" smtClean="0"/>
              <a:t>understanding </a:t>
            </a:r>
          </a:p>
          <a:p>
            <a:pPr algn="ctr"/>
            <a:r>
              <a:rPr lang="en-US" sz="2400" dirty="0" smtClean="0"/>
              <a:t>and </a:t>
            </a:r>
          </a:p>
          <a:p>
            <a:pPr algn="ctr"/>
            <a:r>
              <a:rPr lang="en-US" sz="2400" dirty="0" smtClean="0"/>
              <a:t>mutual forgiveness.</a:t>
            </a:r>
          </a:p>
          <a:p>
            <a:r>
              <a:rPr lang="en-US" sz="3200" dirty="0"/>
              <a:t> </a:t>
            </a:r>
            <a:r>
              <a:rPr lang="en-US" sz="3200" dirty="0" smtClean="0"/>
              <a:t>                                  </a:t>
            </a:r>
            <a:r>
              <a:rPr lang="en-US" sz="1600" dirty="0" smtClean="0"/>
              <a:t>- Pope Francis</a:t>
            </a:r>
          </a:p>
        </p:txBody>
      </p:sp>
      <p:sp>
        <p:nvSpPr>
          <p:cNvPr id="4" name="Content Placeholder 3"/>
          <p:cNvSpPr>
            <a:spLocks noGrp="1"/>
          </p:cNvSpPr>
          <p:nvPr>
            <p:ph sz="half" idx="2"/>
          </p:nvPr>
        </p:nvSpPr>
        <p:spPr>
          <a:xfrm>
            <a:off x="6217920" y="2000249"/>
            <a:ext cx="4937760" cy="4234295"/>
          </a:xfrm>
        </p:spPr>
        <p:txBody>
          <a:bodyPr>
            <a:noAutofit/>
          </a:bodyPr>
          <a:lstStyle/>
          <a:p>
            <a:r>
              <a:rPr lang="en-US" sz="2050" dirty="0" smtClean="0"/>
              <a:t>Group activity:</a:t>
            </a:r>
          </a:p>
          <a:p>
            <a:r>
              <a:rPr lang="en-US" sz="1600" dirty="0" smtClean="0"/>
              <a:t>Reflect back on the adjectives used to describe what racism is, and what racism is not.</a:t>
            </a:r>
          </a:p>
          <a:p>
            <a:pPr marL="274320">
              <a:buFont typeface="Wingdings" panose="05000000000000000000" pitchFamily="2" charset="2"/>
              <a:buChar char="§"/>
            </a:pPr>
            <a:r>
              <a:rPr lang="en-US" sz="1600" dirty="0" smtClean="0"/>
              <a:t>Each small group will take one of the adjectives and work together to envision “what our community could be without that aspect of racism.”  </a:t>
            </a:r>
          </a:p>
          <a:p>
            <a:pPr marL="274320">
              <a:buFont typeface="Wingdings" panose="05000000000000000000" pitchFamily="2" charset="2"/>
              <a:buChar char="§"/>
            </a:pPr>
            <a:r>
              <a:rPr lang="en-US" sz="1600" dirty="0" smtClean="0"/>
              <a:t>In your group, identify both one personal action and one action we can take as a community to grow in solidarity to confront racism.</a:t>
            </a:r>
          </a:p>
          <a:p>
            <a:pPr marL="274320">
              <a:buFont typeface="Wingdings" panose="05000000000000000000" pitchFamily="2" charset="2"/>
              <a:buChar char="§"/>
            </a:pPr>
            <a:r>
              <a:rPr lang="en-US" sz="1600" dirty="0" smtClean="0"/>
              <a:t>Be prepared to share your action item with the class.</a:t>
            </a:r>
          </a:p>
        </p:txBody>
      </p:sp>
    </p:spTree>
    <p:extLst>
      <p:ext uri="{BB962C8B-B14F-4D97-AF65-F5344CB8AC3E}">
        <p14:creationId xmlns:p14="http://schemas.microsoft.com/office/powerpoint/2010/main" val="3014833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Closing Prayer</a:t>
            </a:r>
            <a:endParaRPr lang="en-US" dirty="0"/>
          </a:p>
        </p:txBody>
      </p:sp>
      <p:sp>
        <p:nvSpPr>
          <p:cNvPr id="6" name="Content Placeholder 5"/>
          <p:cNvSpPr>
            <a:spLocks noGrp="1"/>
          </p:cNvSpPr>
          <p:nvPr>
            <p:ph idx="1"/>
          </p:nvPr>
        </p:nvSpPr>
        <p:spPr/>
        <p:txBody>
          <a:bodyPr>
            <a:normAutofit/>
          </a:bodyPr>
          <a:lstStyle/>
          <a:p>
            <a:r>
              <a:rPr lang="en-US" sz="2400" dirty="0" smtClean="0"/>
              <a:t>Peacefully</a:t>
            </a:r>
          </a:p>
          <a:p>
            <a:r>
              <a:rPr lang="en-US" sz="2400" dirty="0" smtClean="0"/>
              <a:t>do </a:t>
            </a:r>
            <a:r>
              <a:rPr lang="en-US" sz="2400" dirty="0"/>
              <a:t>at each </a:t>
            </a:r>
            <a:r>
              <a:rPr lang="en-US" sz="2400" dirty="0" smtClean="0"/>
              <a:t>moment</a:t>
            </a:r>
          </a:p>
          <a:p>
            <a:r>
              <a:rPr lang="en-US" sz="2400" dirty="0" smtClean="0"/>
              <a:t>what </a:t>
            </a:r>
            <a:r>
              <a:rPr lang="en-US" sz="2400" dirty="0"/>
              <a:t>at that moment ought to be done. </a:t>
            </a:r>
            <a:endParaRPr lang="en-US" sz="2400" dirty="0" smtClean="0"/>
          </a:p>
          <a:p>
            <a:r>
              <a:rPr lang="en-US" sz="2400" dirty="0" smtClean="0"/>
              <a:t>If </a:t>
            </a:r>
            <a:r>
              <a:rPr lang="en-US" sz="2400" dirty="0"/>
              <a:t>we do what each moment requires, </a:t>
            </a:r>
            <a:endParaRPr lang="en-US" sz="2400" dirty="0" smtClean="0"/>
          </a:p>
          <a:p>
            <a:r>
              <a:rPr lang="en-US" sz="2400" dirty="0" smtClean="0"/>
              <a:t>we </a:t>
            </a:r>
            <a:r>
              <a:rPr lang="en-US" sz="2400" dirty="0"/>
              <a:t>will eventually complete God’s plan, </a:t>
            </a:r>
            <a:endParaRPr lang="en-US" sz="2400" dirty="0" smtClean="0"/>
          </a:p>
          <a:p>
            <a:r>
              <a:rPr lang="en-US" sz="2400" dirty="0" smtClean="0"/>
              <a:t>whatever </a:t>
            </a:r>
            <a:r>
              <a:rPr lang="en-US" sz="2400" dirty="0"/>
              <a:t>it is. </a:t>
            </a:r>
            <a:endParaRPr lang="en-US" sz="2400" dirty="0" smtClean="0"/>
          </a:p>
          <a:p>
            <a:r>
              <a:rPr lang="en-US" sz="2400" dirty="0" smtClean="0"/>
              <a:t>We </a:t>
            </a:r>
            <a:r>
              <a:rPr lang="en-US" sz="2400" dirty="0"/>
              <a:t>can trust God to take care of the master plan </a:t>
            </a:r>
            <a:endParaRPr lang="en-US" sz="2400" dirty="0" smtClean="0"/>
          </a:p>
          <a:p>
            <a:r>
              <a:rPr lang="en-US" sz="2400" dirty="0" smtClean="0"/>
              <a:t>when </a:t>
            </a:r>
            <a:r>
              <a:rPr lang="en-US" sz="2400" dirty="0"/>
              <a:t>we take care of the details</a:t>
            </a:r>
            <a:r>
              <a:rPr lang="en-US" sz="2400" dirty="0" smtClean="0"/>
              <a:t>.</a:t>
            </a:r>
          </a:p>
          <a:p>
            <a:endParaRPr lang="en-US" sz="2400" dirty="0"/>
          </a:p>
          <a:p>
            <a:r>
              <a:rPr lang="en-US" dirty="0" smtClean="0"/>
              <a:t> 				</a:t>
            </a:r>
            <a:r>
              <a:rPr lang="en-US" dirty="0"/>
              <a:t> - St. Katharine </a:t>
            </a:r>
            <a:r>
              <a:rPr lang="en-US" dirty="0" smtClean="0"/>
              <a:t>Drexel</a:t>
            </a:r>
          </a:p>
          <a:p>
            <a:pPr marL="201168" lvl="1" indent="0">
              <a:buNone/>
            </a:pPr>
            <a:r>
              <a:rPr lang="en-US" dirty="0"/>
              <a:t> </a:t>
            </a:r>
            <a:r>
              <a:rPr lang="en-US" dirty="0" smtClean="0"/>
              <a:t>               </a:t>
            </a:r>
            <a:endParaRPr lang="en-US" dirty="0"/>
          </a:p>
        </p:txBody>
      </p:sp>
      <p:sp>
        <p:nvSpPr>
          <p:cNvPr id="7" name="Text Placeholder 6"/>
          <p:cNvSpPr>
            <a:spLocks noGrp="1"/>
          </p:cNvSpPr>
          <p:nvPr>
            <p:ph type="body" sz="half" idx="2"/>
          </p:nvPr>
        </p:nvSpPr>
        <p:spPr/>
        <p:txBody>
          <a:bodyPr/>
          <a:lstStyle/>
          <a:p>
            <a:r>
              <a:rPr lang="en-US" dirty="0" smtClean="0"/>
              <a:t>Prayer of St. Katharine Drexel, </a:t>
            </a:r>
          </a:p>
          <a:p>
            <a:r>
              <a:rPr lang="en-US" dirty="0" smtClean="0"/>
              <a:t>Patroness of Racial Justice</a:t>
            </a:r>
            <a:endParaRPr lang="en-US" dirty="0"/>
          </a:p>
        </p:txBody>
      </p:sp>
    </p:spTree>
    <p:extLst>
      <p:ext uri="{BB962C8B-B14F-4D97-AF65-F5344CB8AC3E}">
        <p14:creationId xmlns:p14="http://schemas.microsoft.com/office/powerpoint/2010/main" val="2782300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758</TotalTime>
  <Words>493</Words>
  <Application>Microsoft Macintosh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Baskerville Old Face</vt:lpstr>
      <vt:lpstr>Blackadder ITC</vt:lpstr>
      <vt:lpstr>Bradley Hand ITC</vt:lpstr>
      <vt:lpstr>Calibri</vt:lpstr>
      <vt:lpstr>Calibri Light</vt:lpstr>
      <vt:lpstr>Wingdings</vt:lpstr>
      <vt:lpstr>Retrospect</vt:lpstr>
      <vt:lpstr>Unity Rooted in Grace</vt:lpstr>
      <vt:lpstr>Naming Racism</vt:lpstr>
      <vt:lpstr>Racism is NOT part of God’s plan</vt:lpstr>
      <vt:lpstr>Racism is a sin</vt:lpstr>
      <vt:lpstr>To address racism…</vt:lpstr>
      <vt:lpstr>Ask yourself…</vt:lpstr>
      <vt:lpstr>Creating a new mindset</vt:lpstr>
      <vt:lpstr>Christ’s love calls us to action, to solidarity</vt:lpstr>
      <vt:lpstr>Closing Prayer</vt:lpstr>
    </vt:vector>
  </TitlesOfParts>
  <Company>ADW</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Blauvelt, Sara</dc:creator>
  <cp:lastModifiedBy>Microsoft Office User</cp:lastModifiedBy>
  <cp:revision>34</cp:revision>
  <dcterms:created xsi:type="dcterms:W3CDTF">2017-10-24T21:44:35Z</dcterms:created>
  <dcterms:modified xsi:type="dcterms:W3CDTF">2017-10-27T19:43:43Z</dcterms:modified>
</cp:coreProperties>
</file>