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56" r:id="rId2"/>
    <p:sldId id="263" r:id="rId3"/>
    <p:sldId id="258" r:id="rId4"/>
    <p:sldId id="261" r:id="rId5"/>
    <p:sldId id="264" r:id="rId6"/>
    <p:sldId id="257" r:id="rId7"/>
    <p:sldId id="265" r:id="rId8"/>
    <p:sldId id="259" r:id="rId9"/>
    <p:sldId id="262" r:id="rId10"/>
    <p:sldId id="266" r:id="rId11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uvelt, Sara" initials="B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33E0C-78DC-49DB-9713-6BB47525A00B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992E91-3E1C-4337-8D0C-BFFBCB0E0DFF}">
      <dgm:prSet phldrT="[Text]"/>
      <dgm:spPr/>
      <dgm:t>
        <a:bodyPr/>
        <a:lstStyle/>
        <a:p>
          <a:r>
            <a:rPr lang="en-US" dirty="0" smtClean="0"/>
            <a:t>Wisdom</a:t>
          </a:r>
          <a:endParaRPr lang="en-US" dirty="0"/>
        </a:p>
      </dgm:t>
    </dgm:pt>
    <dgm:pt modelId="{B399EC5A-B2C5-45D5-8BD9-1779B5A12F13}" type="parTrans" cxnId="{AD87B73C-F469-4F38-BAD2-A31CEF9FD0D2}">
      <dgm:prSet/>
      <dgm:spPr/>
      <dgm:t>
        <a:bodyPr/>
        <a:lstStyle/>
        <a:p>
          <a:endParaRPr lang="en-US"/>
        </a:p>
      </dgm:t>
    </dgm:pt>
    <dgm:pt modelId="{5AE4D42E-EB3C-4702-AB12-05AFEE3AEE5F}" type="sibTrans" cxnId="{AD87B73C-F469-4F38-BAD2-A31CEF9FD0D2}">
      <dgm:prSet/>
      <dgm:spPr/>
      <dgm:t>
        <a:bodyPr/>
        <a:lstStyle/>
        <a:p>
          <a:endParaRPr lang="en-US"/>
        </a:p>
      </dgm:t>
    </dgm:pt>
    <dgm:pt modelId="{7F196181-7166-4EFF-B69C-BB9A8F59BF38}">
      <dgm:prSet phldrT="[Text]"/>
      <dgm:spPr/>
      <dgm:t>
        <a:bodyPr/>
        <a:lstStyle/>
        <a:p>
          <a:r>
            <a:rPr lang="en-US" dirty="0" smtClean="0"/>
            <a:t>Understanding</a:t>
          </a:r>
          <a:endParaRPr lang="en-US" dirty="0"/>
        </a:p>
      </dgm:t>
    </dgm:pt>
    <dgm:pt modelId="{0EF16973-E7D4-42D6-91E1-D14B7B9A7FB8}" type="parTrans" cxnId="{4868C9E5-32C3-4007-B97F-8D85A0322817}">
      <dgm:prSet/>
      <dgm:spPr/>
      <dgm:t>
        <a:bodyPr/>
        <a:lstStyle/>
        <a:p>
          <a:endParaRPr lang="en-US"/>
        </a:p>
      </dgm:t>
    </dgm:pt>
    <dgm:pt modelId="{F4030593-77B8-4BCE-A2C8-9E53548B1E91}" type="sibTrans" cxnId="{4868C9E5-32C3-4007-B97F-8D85A0322817}">
      <dgm:prSet/>
      <dgm:spPr/>
      <dgm:t>
        <a:bodyPr/>
        <a:lstStyle/>
        <a:p>
          <a:endParaRPr lang="en-US"/>
        </a:p>
      </dgm:t>
    </dgm:pt>
    <dgm:pt modelId="{390C6437-F479-40B6-B79C-95EFC2BD4458}">
      <dgm:prSet phldrT="[Text]"/>
      <dgm:spPr/>
      <dgm:t>
        <a:bodyPr/>
        <a:lstStyle/>
        <a:p>
          <a:r>
            <a:rPr lang="en-US" dirty="0" smtClean="0"/>
            <a:t>Counsel</a:t>
          </a:r>
          <a:endParaRPr lang="en-US" dirty="0"/>
        </a:p>
      </dgm:t>
    </dgm:pt>
    <dgm:pt modelId="{7F9AE8A0-61E6-4AD4-8F46-6E20233BA6E3}" type="parTrans" cxnId="{A6CDEF20-9035-4E2D-9794-C97DAEFDC83D}">
      <dgm:prSet/>
      <dgm:spPr/>
      <dgm:t>
        <a:bodyPr/>
        <a:lstStyle/>
        <a:p>
          <a:endParaRPr lang="en-US"/>
        </a:p>
      </dgm:t>
    </dgm:pt>
    <dgm:pt modelId="{6CDE58EC-4C60-4BE1-BABB-859D3351B333}" type="sibTrans" cxnId="{A6CDEF20-9035-4E2D-9794-C97DAEFDC83D}">
      <dgm:prSet/>
      <dgm:spPr/>
      <dgm:t>
        <a:bodyPr/>
        <a:lstStyle/>
        <a:p>
          <a:endParaRPr lang="en-US"/>
        </a:p>
      </dgm:t>
    </dgm:pt>
    <dgm:pt modelId="{6F40721A-A43B-44E7-8463-A1C6326A4388}">
      <dgm:prSet phldrT="[Text]"/>
      <dgm:spPr/>
      <dgm:t>
        <a:bodyPr/>
        <a:lstStyle/>
        <a:p>
          <a:r>
            <a:rPr lang="en-US" dirty="0" smtClean="0"/>
            <a:t>Fortitude</a:t>
          </a:r>
          <a:endParaRPr lang="en-US" dirty="0"/>
        </a:p>
      </dgm:t>
    </dgm:pt>
    <dgm:pt modelId="{76BA216C-9F67-4250-819F-3848271A33F1}" type="parTrans" cxnId="{5DB52CA6-C354-4BFE-81FC-00E8D59D5A03}">
      <dgm:prSet/>
      <dgm:spPr/>
      <dgm:t>
        <a:bodyPr/>
        <a:lstStyle/>
        <a:p>
          <a:endParaRPr lang="en-US"/>
        </a:p>
      </dgm:t>
    </dgm:pt>
    <dgm:pt modelId="{5D6E2692-73DA-433D-BD50-64C77F6D7900}" type="sibTrans" cxnId="{5DB52CA6-C354-4BFE-81FC-00E8D59D5A03}">
      <dgm:prSet/>
      <dgm:spPr/>
      <dgm:t>
        <a:bodyPr/>
        <a:lstStyle/>
        <a:p>
          <a:endParaRPr lang="en-US"/>
        </a:p>
      </dgm:t>
    </dgm:pt>
    <dgm:pt modelId="{830B84A7-56E4-4B0F-934B-2F43194C610D}">
      <dgm:prSet phldrT="[Text]"/>
      <dgm:spPr/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9CA0D008-D7F8-4631-961F-BC9C107DE5BA}" type="parTrans" cxnId="{19C27ABB-6E1B-4B17-B265-8F29823F2484}">
      <dgm:prSet/>
      <dgm:spPr/>
      <dgm:t>
        <a:bodyPr/>
        <a:lstStyle/>
        <a:p>
          <a:endParaRPr lang="en-US"/>
        </a:p>
      </dgm:t>
    </dgm:pt>
    <dgm:pt modelId="{18166F2B-047C-4C6A-A04D-48F0A8D92573}" type="sibTrans" cxnId="{19C27ABB-6E1B-4B17-B265-8F29823F2484}">
      <dgm:prSet/>
      <dgm:spPr/>
      <dgm:t>
        <a:bodyPr/>
        <a:lstStyle/>
        <a:p>
          <a:endParaRPr lang="en-US"/>
        </a:p>
      </dgm:t>
    </dgm:pt>
    <dgm:pt modelId="{EAA4D874-A038-420A-921A-C8698EB57118}">
      <dgm:prSet phldrT="[Text]"/>
      <dgm:spPr/>
      <dgm:t>
        <a:bodyPr/>
        <a:lstStyle/>
        <a:p>
          <a:r>
            <a:rPr lang="en-US" dirty="0" smtClean="0"/>
            <a:t>Fear of the Lord</a:t>
          </a:r>
          <a:endParaRPr lang="en-US" dirty="0"/>
        </a:p>
      </dgm:t>
    </dgm:pt>
    <dgm:pt modelId="{85B763A0-25BD-4201-B704-6C22E394713E}" type="parTrans" cxnId="{7AB63C50-0A25-409D-94F2-3C8554425B30}">
      <dgm:prSet/>
      <dgm:spPr/>
      <dgm:t>
        <a:bodyPr/>
        <a:lstStyle/>
        <a:p>
          <a:endParaRPr lang="en-US"/>
        </a:p>
      </dgm:t>
    </dgm:pt>
    <dgm:pt modelId="{56CCDA4E-55E5-498B-A930-C06F7E87DB02}" type="sibTrans" cxnId="{7AB63C50-0A25-409D-94F2-3C8554425B30}">
      <dgm:prSet/>
      <dgm:spPr/>
      <dgm:t>
        <a:bodyPr/>
        <a:lstStyle/>
        <a:p>
          <a:endParaRPr lang="en-US"/>
        </a:p>
      </dgm:t>
    </dgm:pt>
    <dgm:pt modelId="{B7C0839B-C762-4AC4-9220-3FA02E4583C3}">
      <dgm:prSet phldrT="[Text]"/>
      <dgm:spPr/>
      <dgm:t>
        <a:bodyPr/>
        <a:lstStyle/>
        <a:p>
          <a:r>
            <a:rPr lang="en-US" dirty="0" smtClean="0"/>
            <a:t>Piety</a:t>
          </a:r>
          <a:endParaRPr lang="en-US" dirty="0"/>
        </a:p>
      </dgm:t>
    </dgm:pt>
    <dgm:pt modelId="{96933848-586E-4665-9E61-87EAE14F7F52}" type="parTrans" cxnId="{F92DF3A2-152F-4D41-9E40-B044506D59A9}">
      <dgm:prSet/>
      <dgm:spPr/>
      <dgm:t>
        <a:bodyPr/>
        <a:lstStyle/>
        <a:p>
          <a:endParaRPr lang="en-US"/>
        </a:p>
      </dgm:t>
    </dgm:pt>
    <dgm:pt modelId="{8632A26D-FB4C-4D08-81A1-1BBA50DAE713}" type="sibTrans" cxnId="{F92DF3A2-152F-4D41-9E40-B044506D59A9}">
      <dgm:prSet/>
      <dgm:spPr/>
      <dgm:t>
        <a:bodyPr/>
        <a:lstStyle/>
        <a:p>
          <a:endParaRPr lang="en-US"/>
        </a:p>
      </dgm:t>
    </dgm:pt>
    <dgm:pt modelId="{5F73AFE4-C332-4BAA-BB1B-F5254E4A0A78}" type="pres">
      <dgm:prSet presAssocID="{38333E0C-78DC-49DB-9713-6BB47525A00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BDACA2-BF5D-43F4-B386-FA7B5BA4D7B5}" type="pres">
      <dgm:prSet presAssocID="{38333E0C-78DC-49DB-9713-6BB47525A00B}" presName="wedge1" presStyleLbl="node1" presStyleIdx="0" presStyleCnt="7"/>
      <dgm:spPr/>
      <dgm:t>
        <a:bodyPr/>
        <a:lstStyle/>
        <a:p>
          <a:endParaRPr lang="en-US"/>
        </a:p>
      </dgm:t>
    </dgm:pt>
    <dgm:pt modelId="{0CADA84E-8963-40DE-B421-A548B8646842}" type="pres">
      <dgm:prSet presAssocID="{38333E0C-78DC-49DB-9713-6BB47525A00B}" presName="dummy1a" presStyleCnt="0"/>
      <dgm:spPr/>
    </dgm:pt>
    <dgm:pt modelId="{FD50509E-B0E3-4EF7-B422-0038C54F1E7B}" type="pres">
      <dgm:prSet presAssocID="{38333E0C-78DC-49DB-9713-6BB47525A00B}" presName="dummy1b" presStyleCnt="0"/>
      <dgm:spPr/>
    </dgm:pt>
    <dgm:pt modelId="{18DFCA3A-C77C-46E8-ABDA-03B9B4D7EFBC}" type="pres">
      <dgm:prSet presAssocID="{38333E0C-78DC-49DB-9713-6BB47525A00B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F5A99-1627-4485-8A2F-AB08EA89E126}" type="pres">
      <dgm:prSet presAssocID="{38333E0C-78DC-49DB-9713-6BB47525A00B}" presName="wedge2" presStyleLbl="node1" presStyleIdx="1" presStyleCnt="7"/>
      <dgm:spPr/>
      <dgm:t>
        <a:bodyPr/>
        <a:lstStyle/>
        <a:p>
          <a:endParaRPr lang="en-US"/>
        </a:p>
      </dgm:t>
    </dgm:pt>
    <dgm:pt modelId="{164EF581-D8DE-4214-A8FA-C8E9756E7F40}" type="pres">
      <dgm:prSet presAssocID="{38333E0C-78DC-49DB-9713-6BB47525A00B}" presName="dummy2a" presStyleCnt="0"/>
      <dgm:spPr/>
    </dgm:pt>
    <dgm:pt modelId="{97325778-55FD-47BA-9311-8248F25DE7E6}" type="pres">
      <dgm:prSet presAssocID="{38333E0C-78DC-49DB-9713-6BB47525A00B}" presName="dummy2b" presStyleCnt="0"/>
      <dgm:spPr/>
    </dgm:pt>
    <dgm:pt modelId="{A04D52AA-E505-4011-BFC9-F5DE0882B42C}" type="pres">
      <dgm:prSet presAssocID="{38333E0C-78DC-49DB-9713-6BB47525A00B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D2617-603A-45C7-83FA-40003E094B27}" type="pres">
      <dgm:prSet presAssocID="{38333E0C-78DC-49DB-9713-6BB47525A00B}" presName="wedge3" presStyleLbl="node1" presStyleIdx="2" presStyleCnt="7"/>
      <dgm:spPr/>
      <dgm:t>
        <a:bodyPr/>
        <a:lstStyle/>
        <a:p>
          <a:endParaRPr lang="en-US"/>
        </a:p>
      </dgm:t>
    </dgm:pt>
    <dgm:pt modelId="{7084A1B3-FEE4-4F99-A938-4D18801EBA25}" type="pres">
      <dgm:prSet presAssocID="{38333E0C-78DC-49DB-9713-6BB47525A00B}" presName="dummy3a" presStyleCnt="0"/>
      <dgm:spPr/>
    </dgm:pt>
    <dgm:pt modelId="{D4C1E384-A33F-478A-AC35-F0C4402D1E7B}" type="pres">
      <dgm:prSet presAssocID="{38333E0C-78DC-49DB-9713-6BB47525A00B}" presName="dummy3b" presStyleCnt="0"/>
      <dgm:spPr/>
    </dgm:pt>
    <dgm:pt modelId="{171ED57E-F227-446B-BD03-4AB56B28257B}" type="pres">
      <dgm:prSet presAssocID="{38333E0C-78DC-49DB-9713-6BB47525A00B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D2DB3-D42D-4018-9937-83416261B5A0}" type="pres">
      <dgm:prSet presAssocID="{38333E0C-78DC-49DB-9713-6BB47525A00B}" presName="wedge4" presStyleLbl="node1" presStyleIdx="3" presStyleCnt="7"/>
      <dgm:spPr/>
      <dgm:t>
        <a:bodyPr/>
        <a:lstStyle/>
        <a:p>
          <a:endParaRPr lang="en-US"/>
        </a:p>
      </dgm:t>
    </dgm:pt>
    <dgm:pt modelId="{8DE75C90-A392-45C6-8A6A-7E88F1039CE6}" type="pres">
      <dgm:prSet presAssocID="{38333E0C-78DC-49DB-9713-6BB47525A00B}" presName="dummy4a" presStyleCnt="0"/>
      <dgm:spPr/>
    </dgm:pt>
    <dgm:pt modelId="{FB4375CF-64A7-41BC-91BF-8CB0FD44F6A5}" type="pres">
      <dgm:prSet presAssocID="{38333E0C-78DC-49DB-9713-6BB47525A00B}" presName="dummy4b" presStyleCnt="0"/>
      <dgm:spPr/>
    </dgm:pt>
    <dgm:pt modelId="{4AE6EE97-815F-4E1A-B620-4B09A894D77B}" type="pres">
      <dgm:prSet presAssocID="{38333E0C-78DC-49DB-9713-6BB47525A00B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65FBF-A43D-414C-91F8-2B3FB3A66CB4}" type="pres">
      <dgm:prSet presAssocID="{38333E0C-78DC-49DB-9713-6BB47525A00B}" presName="wedge5" presStyleLbl="node1" presStyleIdx="4" presStyleCnt="7"/>
      <dgm:spPr/>
      <dgm:t>
        <a:bodyPr/>
        <a:lstStyle/>
        <a:p>
          <a:endParaRPr lang="en-US"/>
        </a:p>
      </dgm:t>
    </dgm:pt>
    <dgm:pt modelId="{E51FA2E0-6216-4B04-8020-A2260AB010FF}" type="pres">
      <dgm:prSet presAssocID="{38333E0C-78DC-49DB-9713-6BB47525A00B}" presName="dummy5a" presStyleCnt="0"/>
      <dgm:spPr/>
    </dgm:pt>
    <dgm:pt modelId="{287E1B1C-0B9D-49CD-A915-8D6E2B920509}" type="pres">
      <dgm:prSet presAssocID="{38333E0C-78DC-49DB-9713-6BB47525A00B}" presName="dummy5b" presStyleCnt="0"/>
      <dgm:spPr/>
    </dgm:pt>
    <dgm:pt modelId="{8A5E3FF2-9D55-4FB0-A879-E03775E1D3C9}" type="pres">
      <dgm:prSet presAssocID="{38333E0C-78DC-49DB-9713-6BB47525A00B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407CA-0B2C-40DF-901E-EF38291F11EB}" type="pres">
      <dgm:prSet presAssocID="{38333E0C-78DC-49DB-9713-6BB47525A00B}" presName="wedge6" presStyleLbl="node1" presStyleIdx="5" presStyleCnt="7"/>
      <dgm:spPr/>
      <dgm:t>
        <a:bodyPr/>
        <a:lstStyle/>
        <a:p>
          <a:endParaRPr lang="en-US"/>
        </a:p>
      </dgm:t>
    </dgm:pt>
    <dgm:pt modelId="{EC7094A5-71C7-4AC6-A3C1-BD3E67975407}" type="pres">
      <dgm:prSet presAssocID="{38333E0C-78DC-49DB-9713-6BB47525A00B}" presName="dummy6a" presStyleCnt="0"/>
      <dgm:spPr/>
    </dgm:pt>
    <dgm:pt modelId="{21F67FD8-8877-49AF-9920-A44DC63A836D}" type="pres">
      <dgm:prSet presAssocID="{38333E0C-78DC-49DB-9713-6BB47525A00B}" presName="dummy6b" presStyleCnt="0"/>
      <dgm:spPr/>
    </dgm:pt>
    <dgm:pt modelId="{E4D806F2-9C62-4328-9279-BD7AF43B8DF5}" type="pres">
      <dgm:prSet presAssocID="{38333E0C-78DC-49DB-9713-6BB47525A00B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950CA-FD41-40BD-A467-2ACCE96A2117}" type="pres">
      <dgm:prSet presAssocID="{38333E0C-78DC-49DB-9713-6BB47525A00B}" presName="wedge7" presStyleLbl="node1" presStyleIdx="6" presStyleCnt="7"/>
      <dgm:spPr/>
      <dgm:t>
        <a:bodyPr/>
        <a:lstStyle/>
        <a:p>
          <a:endParaRPr lang="en-US"/>
        </a:p>
      </dgm:t>
    </dgm:pt>
    <dgm:pt modelId="{80FA47E6-E16A-4780-A39C-E62E6BE8B339}" type="pres">
      <dgm:prSet presAssocID="{38333E0C-78DC-49DB-9713-6BB47525A00B}" presName="dummy7a" presStyleCnt="0"/>
      <dgm:spPr/>
    </dgm:pt>
    <dgm:pt modelId="{F4D901DC-2823-412B-B1B8-8DA83FEE847B}" type="pres">
      <dgm:prSet presAssocID="{38333E0C-78DC-49DB-9713-6BB47525A00B}" presName="dummy7b" presStyleCnt="0"/>
      <dgm:spPr/>
    </dgm:pt>
    <dgm:pt modelId="{5D6EA1BB-4270-4BC9-B6F5-EF2965E2125B}" type="pres">
      <dgm:prSet presAssocID="{38333E0C-78DC-49DB-9713-6BB47525A00B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94256-6C0D-4921-837B-FF8A07367885}" type="pres">
      <dgm:prSet presAssocID="{5AE4D42E-EB3C-4702-AB12-05AFEE3AEE5F}" presName="arrowWedge1" presStyleLbl="fgSibTrans2D1" presStyleIdx="0" presStyleCnt="7"/>
      <dgm:spPr/>
    </dgm:pt>
    <dgm:pt modelId="{1B89C354-4A02-4EEA-9A97-6E117F022E62}" type="pres">
      <dgm:prSet presAssocID="{F4030593-77B8-4BCE-A2C8-9E53548B1E91}" presName="arrowWedge2" presStyleLbl="fgSibTrans2D1" presStyleIdx="1" presStyleCnt="7"/>
      <dgm:spPr/>
    </dgm:pt>
    <dgm:pt modelId="{AC517933-6E4A-4A12-A1EB-E65474E6602B}" type="pres">
      <dgm:prSet presAssocID="{6CDE58EC-4C60-4BE1-BABB-859D3351B333}" presName="arrowWedge3" presStyleLbl="fgSibTrans2D1" presStyleIdx="2" presStyleCnt="7"/>
      <dgm:spPr/>
    </dgm:pt>
    <dgm:pt modelId="{9EAEAE7A-FDD8-4F35-831B-599D673C4EE1}" type="pres">
      <dgm:prSet presAssocID="{5D6E2692-73DA-433D-BD50-64C77F6D7900}" presName="arrowWedge4" presStyleLbl="fgSibTrans2D1" presStyleIdx="3" presStyleCnt="7"/>
      <dgm:spPr/>
    </dgm:pt>
    <dgm:pt modelId="{1A2411CF-B8BD-491B-9A86-2ECC125A6C1E}" type="pres">
      <dgm:prSet presAssocID="{18166F2B-047C-4C6A-A04D-48F0A8D92573}" presName="arrowWedge5" presStyleLbl="fgSibTrans2D1" presStyleIdx="4" presStyleCnt="7"/>
      <dgm:spPr/>
    </dgm:pt>
    <dgm:pt modelId="{D431D8E4-9CCA-40F4-AEDF-F5790C4C33D8}" type="pres">
      <dgm:prSet presAssocID="{8632A26D-FB4C-4D08-81A1-1BBA50DAE713}" presName="arrowWedge6" presStyleLbl="fgSibTrans2D1" presStyleIdx="5" presStyleCnt="7"/>
      <dgm:spPr/>
    </dgm:pt>
    <dgm:pt modelId="{79826A2D-5181-4790-BE94-23516B852801}" type="pres">
      <dgm:prSet presAssocID="{56CCDA4E-55E5-498B-A930-C06F7E87DB02}" presName="arrowWedge7" presStyleLbl="fgSibTrans2D1" presStyleIdx="6" presStyleCnt="7"/>
      <dgm:spPr/>
    </dgm:pt>
  </dgm:ptLst>
  <dgm:cxnLst>
    <dgm:cxn modelId="{C6BCF3E7-E7A9-4853-8194-BACAD9E8A60C}" type="presOf" srcId="{B7C0839B-C762-4AC4-9220-3FA02E4583C3}" destId="{41C407CA-0B2C-40DF-901E-EF38291F11EB}" srcOrd="0" destOrd="0" presId="urn:microsoft.com/office/officeart/2005/8/layout/cycle8"/>
    <dgm:cxn modelId="{2563734B-5A42-4E6A-9D48-210FB43B69D2}" type="presOf" srcId="{7F196181-7166-4EFF-B69C-BB9A8F59BF38}" destId="{93BF5A99-1627-4485-8A2F-AB08EA89E126}" srcOrd="0" destOrd="0" presId="urn:microsoft.com/office/officeart/2005/8/layout/cycle8"/>
    <dgm:cxn modelId="{19C27ABB-6E1B-4B17-B265-8F29823F2484}" srcId="{38333E0C-78DC-49DB-9713-6BB47525A00B}" destId="{830B84A7-56E4-4B0F-934B-2F43194C610D}" srcOrd="4" destOrd="0" parTransId="{9CA0D008-D7F8-4631-961F-BC9C107DE5BA}" sibTransId="{18166F2B-047C-4C6A-A04D-48F0A8D92573}"/>
    <dgm:cxn modelId="{4868C9E5-32C3-4007-B97F-8D85A0322817}" srcId="{38333E0C-78DC-49DB-9713-6BB47525A00B}" destId="{7F196181-7166-4EFF-B69C-BB9A8F59BF38}" srcOrd="1" destOrd="0" parTransId="{0EF16973-E7D4-42D6-91E1-D14B7B9A7FB8}" sibTransId="{F4030593-77B8-4BCE-A2C8-9E53548B1E91}"/>
    <dgm:cxn modelId="{F46C5C7A-8CA7-45DA-8BEB-3D1F9D9998FB}" type="presOf" srcId="{390C6437-F479-40B6-B79C-95EFC2BD4458}" destId="{171ED57E-F227-446B-BD03-4AB56B28257B}" srcOrd="1" destOrd="0" presId="urn:microsoft.com/office/officeart/2005/8/layout/cycle8"/>
    <dgm:cxn modelId="{B4600A0C-6912-4E68-9DEF-301D917E6A71}" type="presOf" srcId="{EAA4D874-A038-420A-921A-C8698EB57118}" destId="{5D6EA1BB-4270-4BC9-B6F5-EF2965E2125B}" srcOrd="1" destOrd="0" presId="urn:microsoft.com/office/officeart/2005/8/layout/cycle8"/>
    <dgm:cxn modelId="{D733A410-53A4-4F22-887F-6875E896ED5C}" type="presOf" srcId="{830B84A7-56E4-4B0F-934B-2F43194C610D}" destId="{8A5E3FF2-9D55-4FB0-A879-E03775E1D3C9}" srcOrd="1" destOrd="0" presId="urn:microsoft.com/office/officeart/2005/8/layout/cycle8"/>
    <dgm:cxn modelId="{A6CDEF20-9035-4E2D-9794-C97DAEFDC83D}" srcId="{38333E0C-78DC-49DB-9713-6BB47525A00B}" destId="{390C6437-F479-40B6-B79C-95EFC2BD4458}" srcOrd="2" destOrd="0" parTransId="{7F9AE8A0-61E6-4AD4-8F46-6E20233BA6E3}" sibTransId="{6CDE58EC-4C60-4BE1-BABB-859D3351B333}"/>
    <dgm:cxn modelId="{A86058D4-0CD0-472C-885B-BB1BD8D0814C}" type="presOf" srcId="{EAA4D874-A038-420A-921A-C8698EB57118}" destId="{C3D950CA-FD41-40BD-A467-2ACCE96A2117}" srcOrd="0" destOrd="0" presId="urn:microsoft.com/office/officeart/2005/8/layout/cycle8"/>
    <dgm:cxn modelId="{C2CE624B-2D77-4CAB-8F65-9E8404B95DF6}" type="presOf" srcId="{1C992E91-3E1C-4337-8D0C-BFFBCB0E0DFF}" destId="{18DFCA3A-C77C-46E8-ABDA-03B9B4D7EFBC}" srcOrd="1" destOrd="0" presId="urn:microsoft.com/office/officeart/2005/8/layout/cycle8"/>
    <dgm:cxn modelId="{5DB52CA6-C354-4BFE-81FC-00E8D59D5A03}" srcId="{38333E0C-78DC-49DB-9713-6BB47525A00B}" destId="{6F40721A-A43B-44E7-8463-A1C6326A4388}" srcOrd="3" destOrd="0" parTransId="{76BA216C-9F67-4250-819F-3848271A33F1}" sibTransId="{5D6E2692-73DA-433D-BD50-64C77F6D7900}"/>
    <dgm:cxn modelId="{DC100511-6618-431E-BA00-210206FBF5FA}" type="presOf" srcId="{830B84A7-56E4-4B0F-934B-2F43194C610D}" destId="{BF265FBF-A43D-414C-91F8-2B3FB3A66CB4}" srcOrd="0" destOrd="0" presId="urn:microsoft.com/office/officeart/2005/8/layout/cycle8"/>
    <dgm:cxn modelId="{AD87B73C-F469-4F38-BAD2-A31CEF9FD0D2}" srcId="{38333E0C-78DC-49DB-9713-6BB47525A00B}" destId="{1C992E91-3E1C-4337-8D0C-BFFBCB0E0DFF}" srcOrd="0" destOrd="0" parTransId="{B399EC5A-B2C5-45D5-8BD9-1779B5A12F13}" sibTransId="{5AE4D42E-EB3C-4702-AB12-05AFEE3AEE5F}"/>
    <dgm:cxn modelId="{C49915F4-BA0A-4A15-AA44-0BD12286979F}" type="presOf" srcId="{6F40721A-A43B-44E7-8463-A1C6326A4388}" destId="{4AE6EE97-815F-4E1A-B620-4B09A894D77B}" srcOrd="1" destOrd="0" presId="urn:microsoft.com/office/officeart/2005/8/layout/cycle8"/>
    <dgm:cxn modelId="{9AB4F619-496A-46ED-AC71-B2852F8C12FC}" type="presOf" srcId="{6F40721A-A43B-44E7-8463-A1C6326A4388}" destId="{299D2DB3-D42D-4018-9937-83416261B5A0}" srcOrd="0" destOrd="0" presId="urn:microsoft.com/office/officeart/2005/8/layout/cycle8"/>
    <dgm:cxn modelId="{F92DF3A2-152F-4D41-9E40-B044506D59A9}" srcId="{38333E0C-78DC-49DB-9713-6BB47525A00B}" destId="{B7C0839B-C762-4AC4-9220-3FA02E4583C3}" srcOrd="5" destOrd="0" parTransId="{96933848-586E-4665-9E61-87EAE14F7F52}" sibTransId="{8632A26D-FB4C-4D08-81A1-1BBA50DAE713}"/>
    <dgm:cxn modelId="{7AB63C50-0A25-409D-94F2-3C8554425B30}" srcId="{38333E0C-78DC-49DB-9713-6BB47525A00B}" destId="{EAA4D874-A038-420A-921A-C8698EB57118}" srcOrd="6" destOrd="0" parTransId="{85B763A0-25BD-4201-B704-6C22E394713E}" sibTransId="{56CCDA4E-55E5-498B-A930-C06F7E87DB02}"/>
    <dgm:cxn modelId="{6B44D955-A40C-48D2-B172-182DC53D045B}" type="presOf" srcId="{1C992E91-3E1C-4337-8D0C-BFFBCB0E0DFF}" destId="{B1BDACA2-BF5D-43F4-B386-FA7B5BA4D7B5}" srcOrd="0" destOrd="0" presId="urn:microsoft.com/office/officeart/2005/8/layout/cycle8"/>
    <dgm:cxn modelId="{C78BB1A3-3721-4234-89C8-EBBE50881428}" type="presOf" srcId="{390C6437-F479-40B6-B79C-95EFC2BD4458}" destId="{1F9D2617-603A-45C7-83FA-40003E094B27}" srcOrd="0" destOrd="0" presId="urn:microsoft.com/office/officeart/2005/8/layout/cycle8"/>
    <dgm:cxn modelId="{C2D33991-0D26-4719-BB2F-1F3B3BEE6A67}" type="presOf" srcId="{38333E0C-78DC-49DB-9713-6BB47525A00B}" destId="{5F73AFE4-C332-4BAA-BB1B-F5254E4A0A78}" srcOrd="0" destOrd="0" presId="urn:microsoft.com/office/officeart/2005/8/layout/cycle8"/>
    <dgm:cxn modelId="{555FB424-7F3B-48BF-AAE3-83BD98E387BF}" type="presOf" srcId="{7F196181-7166-4EFF-B69C-BB9A8F59BF38}" destId="{A04D52AA-E505-4011-BFC9-F5DE0882B42C}" srcOrd="1" destOrd="0" presId="urn:microsoft.com/office/officeart/2005/8/layout/cycle8"/>
    <dgm:cxn modelId="{6F756D18-A3DF-4775-945C-10D941FF5B93}" type="presOf" srcId="{B7C0839B-C762-4AC4-9220-3FA02E4583C3}" destId="{E4D806F2-9C62-4328-9279-BD7AF43B8DF5}" srcOrd="1" destOrd="0" presId="urn:microsoft.com/office/officeart/2005/8/layout/cycle8"/>
    <dgm:cxn modelId="{0E904366-303D-42E5-BCB0-E5E025CB3E39}" type="presParOf" srcId="{5F73AFE4-C332-4BAA-BB1B-F5254E4A0A78}" destId="{B1BDACA2-BF5D-43F4-B386-FA7B5BA4D7B5}" srcOrd="0" destOrd="0" presId="urn:microsoft.com/office/officeart/2005/8/layout/cycle8"/>
    <dgm:cxn modelId="{06CFE320-6D2A-4CA7-BC0D-8BA7A72618D4}" type="presParOf" srcId="{5F73AFE4-C332-4BAA-BB1B-F5254E4A0A78}" destId="{0CADA84E-8963-40DE-B421-A548B8646842}" srcOrd="1" destOrd="0" presId="urn:microsoft.com/office/officeart/2005/8/layout/cycle8"/>
    <dgm:cxn modelId="{694C8AB2-703D-4D1D-B1FC-F64541E1AC2A}" type="presParOf" srcId="{5F73AFE4-C332-4BAA-BB1B-F5254E4A0A78}" destId="{FD50509E-B0E3-4EF7-B422-0038C54F1E7B}" srcOrd="2" destOrd="0" presId="urn:microsoft.com/office/officeart/2005/8/layout/cycle8"/>
    <dgm:cxn modelId="{EC970DD3-7FEC-439F-9A9B-C821B558F50B}" type="presParOf" srcId="{5F73AFE4-C332-4BAA-BB1B-F5254E4A0A78}" destId="{18DFCA3A-C77C-46E8-ABDA-03B9B4D7EFBC}" srcOrd="3" destOrd="0" presId="urn:microsoft.com/office/officeart/2005/8/layout/cycle8"/>
    <dgm:cxn modelId="{2849CC1D-E186-4D91-AB8B-2E6E9B7E2B65}" type="presParOf" srcId="{5F73AFE4-C332-4BAA-BB1B-F5254E4A0A78}" destId="{93BF5A99-1627-4485-8A2F-AB08EA89E126}" srcOrd="4" destOrd="0" presId="urn:microsoft.com/office/officeart/2005/8/layout/cycle8"/>
    <dgm:cxn modelId="{402C077E-30AD-41E4-914D-12EDDE22A6ED}" type="presParOf" srcId="{5F73AFE4-C332-4BAA-BB1B-F5254E4A0A78}" destId="{164EF581-D8DE-4214-A8FA-C8E9756E7F40}" srcOrd="5" destOrd="0" presId="urn:microsoft.com/office/officeart/2005/8/layout/cycle8"/>
    <dgm:cxn modelId="{9365DDE4-A828-4FBD-BADC-6B75057EAAD0}" type="presParOf" srcId="{5F73AFE4-C332-4BAA-BB1B-F5254E4A0A78}" destId="{97325778-55FD-47BA-9311-8248F25DE7E6}" srcOrd="6" destOrd="0" presId="urn:microsoft.com/office/officeart/2005/8/layout/cycle8"/>
    <dgm:cxn modelId="{7D6062BF-3C0A-4C23-8029-E3C731AF6A89}" type="presParOf" srcId="{5F73AFE4-C332-4BAA-BB1B-F5254E4A0A78}" destId="{A04D52AA-E505-4011-BFC9-F5DE0882B42C}" srcOrd="7" destOrd="0" presId="urn:microsoft.com/office/officeart/2005/8/layout/cycle8"/>
    <dgm:cxn modelId="{B9B23ACE-409B-4C2B-817F-059200F8CA1A}" type="presParOf" srcId="{5F73AFE4-C332-4BAA-BB1B-F5254E4A0A78}" destId="{1F9D2617-603A-45C7-83FA-40003E094B27}" srcOrd="8" destOrd="0" presId="urn:microsoft.com/office/officeart/2005/8/layout/cycle8"/>
    <dgm:cxn modelId="{E8AE7878-6220-47EF-AE6F-E7FE4BF4A454}" type="presParOf" srcId="{5F73AFE4-C332-4BAA-BB1B-F5254E4A0A78}" destId="{7084A1B3-FEE4-4F99-A938-4D18801EBA25}" srcOrd="9" destOrd="0" presId="urn:microsoft.com/office/officeart/2005/8/layout/cycle8"/>
    <dgm:cxn modelId="{82E3D1C6-7F17-4DD6-A542-7AE06CE8C676}" type="presParOf" srcId="{5F73AFE4-C332-4BAA-BB1B-F5254E4A0A78}" destId="{D4C1E384-A33F-478A-AC35-F0C4402D1E7B}" srcOrd="10" destOrd="0" presId="urn:microsoft.com/office/officeart/2005/8/layout/cycle8"/>
    <dgm:cxn modelId="{6B6763B6-ECCA-45FE-AADB-C256CA7CE9F1}" type="presParOf" srcId="{5F73AFE4-C332-4BAA-BB1B-F5254E4A0A78}" destId="{171ED57E-F227-446B-BD03-4AB56B28257B}" srcOrd="11" destOrd="0" presId="urn:microsoft.com/office/officeart/2005/8/layout/cycle8"/>
    <dgm:cxn modelId="{1D39318A-AA81-42B4-B159-8C3B9046B3C8}" type="presParOf" srcId="{5F73AFE4-C332-4BAA-BB1B-F5254E4A0A78}" destId="{299D2DB3-D42D-4018-9937-83416261B5A0}" srcOrd="12" destOrd="0" presId="urn:microsoft.com/office/officeart/2005/8/layout/cycle8"/>
    <dgm:cxn modelId="{2B9E9C9D-FFC4-42D5-A192-F5381E18554D}" type="presParOf" srcId="{5F73AFE4-C332-4BAA-BB1B-F5254E4A0A78}" destId="{8DE75C90-A392-45C6-8A6A-7E88F1039CE6}" srcOrd="13" destOrd="0" presId="urn:microsoft.com/office/officeart/2005/8/layout/cycle8"/>
    <dgm:cxn modelId="{DC6D760D-36B6-4172-875D-13C879F5F3EF}" type="presParOf" srcId="{5F73AFE4-C332-4BAA-BB1B-F5254E4A0A78}" destId="{FB4375CF-64A7-41BC-91BF-8CB0FD44F6A5}" srcOrd="14" destOrd="0" presId="urn:microsoft.com/office/officeart/2005/8/layout/cycle8"/>
    <dgm:cxn modelId="{376EFD72-8539-489A-BA63-079AAAAF3779}" type="presParOf" srcId="{5F73AFE4-C332-4BAA-BB1B-F5254E4A0A78}" destId="{4AE6EE97-815F-4E1A-B620-4B09A894D77B}" srcOrd="15" destOrd="0" presId="urn:microsoft.com/office/officeart/2005/8/layout/cycle8"/>
    <dgm:cxn modelId="{2D437067-7E08-40C2-830A-CF156E004314}" type="presParOf" srcId="{5F73AFE4-C332-4BAA-BB1B-F5254E4A0A78}" destId="{BF265FBF-A43D-414C-91F8-2B3FB3A66CB4}" srcOrd="16" destOrd="0" presId="urn:microsoft.com/office/officeart/2005/8/layout/cycle8"/>
    <dgm:cxn modelId="{08698787-6578-4166-9AF0-DDFA5C1C9651}" type="presParOf" srcId="{5F73AFE4-C332-4BAA-BB1B-F5254E4A0A78}" destId="{E51FA2E0-6216-4B04-8020-A2260AB010FF}" srcOrd="17" destOrd="0" presId="urn:microsoft.com/office/officeart/2005/8/layout/cycle8"/>
    <dgm:cxn modelId="{5368B20E-EC99-482B-AFF6-9112B82AE997}" type="presParOf" srcId="{5F73AFE4-C332-4BAA-BB1B-F5254E4A0A78}" destId="{287E1B1C-0B9D-49CD-A915-8D6E2B920509}" srcOrd="18" destOrd="0" presId="urn:microsoft.com/office/officeart/2005/8/layout/cycle8"/>
    <dgm:cxn modelId="{06E1E8E6-239A-445F-BDE7-CC1500CF7347}" type="presParOf" srcId="{5F73AFE4-C332-4BAA-BB1B-F5254E4A0A78}" destId="{8A5E3FF2-9D55-4FB0-A879-E03775E1D3C9}" srcOrd="19" destOrd="0" presId="urn:microsoft.com/office/officeart/2005/8/layout/cycle8"/>
    <dgm:cxn modelId="{838F502E-B458-4D4E-AE05-E49134348556}" type="presParOf" srcId="{5F73AFE4-C332-4BAA-BB1B-F5254E4A0A78}" destId="{41C407CA-0B2C-40DF-901E-EF38291F11EB}" srcOrd="20" destOrd="0" presId="urn:microsoft.com/office/officeart/2005/8/layout/cycle8"/>
    <dgm:cxn modelId="{904D49D7-42BA-4EC9-B122-E052851AB62E}" type="presParOf" srcId="{5F73AFE4-C332-4BAA-BB1B-F5254E4A0A78}" destId="{EC7094A5-71C7-4AC6-A3C1-BD3E67975407}" srcOrd="21" destOrd="0" presId="urn:microsoft.com/office/officeart/2005/8/layout/cycle8"/>
    <dgm:cxn modelId="{92BD0D59-879A-4F69-96CD-E5911DF8ED87}" type="presParOf" srcId="{5F73AFE4-C332-4BAA-BB1B-F5254E4A0A78}" destId="{21F67FD8-8877-49AF-9920-A44DC63A836D}" srcOrd="22" destOrd="0" presId="urn:microsoft.com/office/officeart/2005/8/layout/cycle8"/>
    <dgm:cxn modelId="{6A7A4FEA-3C7B-499B-B431-216515F13ABC}" type="presParOf" srcId="{5F73AFE4-C332-4BAA-BB1B-F5254E4A0A78}" destId="{E4D806F2-9C62-4328-9279-BD7AF43B8DF5}" srcOrd="23" destOrd="0" presId="urn:microsoft.com/office/officeart/2005/8/layout/cycle8"/>
    <dgm:cxn modelId="{39F9B993-060D-4D17-9931-6D47A7E09608}" type="presParOf" srcId="{5F73AFE4-C332-4BAA-BB1B-F5254E4A0A78}" destId="{C3D950CA-FD41-40BD-A467-2ACCE96A2117}" srcOrd="24" destOrd="0" presId="urn:microsoft.com/office/officeart/2005/8/layout/cycle8"/>
    <dgm:cxn modelId="{67F7E408-2D2F-41D4-A2B5-39F00A771F9B}" type="presParOf" srcId="{5F73AFE4-C332-4BAA-BB1B-F5254E4A0A78}" destId="{80FA47E6-E16A-4780-A39C-E62E6BE8B339}" srcOrd="25" destOrd="0" presId="urn:microsoft.com/office/officeart/2005/8/layout/cycle8"/>
    <dgm:cxn modelId="{2AA28EAC-40D5-4837-84F8-F381FD5303EA}" type="presParOf" srcId="{5F73AFE4-C332-4BAA-BB1B-F5254E4A0A78}" destId="{F4D901DC-2823-412B-B1B8-8DA83FEE847B}" srcOrd="26" destOrd="0" presId="urn:microsoft.com/office/officeart/2005/8/layout/cycle8"/>
    <dgm:cxn modelId="{7586B3C1-6A70-4CEB-9A0E-15A7923FB1C0}" type="presParOf" srcId="{5F73AFE4-C332-4BAA-BB1B-F5254E4A0A78}" destId="{5D6EA1BB-4270-4BC9-B6F5-EF2965E2125B}" srcOrd="27" destOrd="0" presId="urn:microsoft.com/office/officeart/2005/8/layout/cycle8"/>
    <dgm:cxn modelId="{6B0F22BD-A166-402F-BA7A-F22B12F1FBAD}" type="presParOf" srcId="{5F73AFE4-C332-4BAA-BB1B-F5254E4A0A78}" destId="{5DE94256-6C0D-4921-837B-FF8A07367885}" srcOrd="28" destOrd="0" presId="urn:microsoft.com/office/officeart/2005/8/layout/cycle8"/>
    <dgm:cxn modelId="{85D4B2B9-BBD8-4343-AA54-DDFBC957B6F2}" type="presParOf" srcId="{5F73AFE4-C332-4BAA-BB1B-F5254E4A0A78}" destId="{1B89C354-4A02-4EEA-9A97-6E117F022E62}" srcOrd="29" destOrd="0" presId="urn:microsoft.com/office/officeart/2005/8/layout/cycle8"/>
    <dgm:cxn modelId="{B75D417A-8A9E-467A-83E9-79D0DD454049}" type="presParOf" srcId="{5F73AFE4-C332-4BAA-BB1B-F5254E4A0A78}" destId="{AC517933-6E4A-4A12-A1EB-E65474E6602B}" srcOrd="30" destOrd="0" presId="urn:microsoft.com/office/officeart/2005/8/layout/cycle8"/>
    <dgm:cxn modelId="{7CEAF89F-280F-47CC-8A88-26F65BD05F95}" type="presParOf" srcId="{5F73AFE4-C332-4BAA-BB1B-F5254E4A0A78}" destId="{9EAEAE7A-FDD8-4F35-831B-599D673C4EE1}" srcOrd="31" destOrd="0" presId="urn:microsoft.com/office/officeart/2005/8/layout/cycle8"/>
    <dgm:cxn modelId="{07726804-DDF8-423F-B1D1-A085EBB1A1FF}" type="presParOf" srcId="{5F73AFE4-C332-4BAA-BB1B-F5254E4A0A78}" destId="{1A2411CF-B8BD-491B-9A86-2ECC125A6C1E}" srcOrd="32" destOrd="0" presId="urn:microsoft.com/office/officeart/2005/8/layout/cycle8"/>
    <dgm:cxn modelId="{BC65BE3A-A0F8-42ED-B93F-86C2D4A3C3A5}" type="presParOf" srcId="{5F73AFE4-C332-4BAA-BB1B-F5254E4A0A78}" destId="{D431D8E4-9CCA-40F4-AEDF-F5790C4C33D8}" srcOrd="33" destOrd="0" presId="urn:microsoft.com/office/officeart/2005/8/layout/cycle8"/>
    <dgm:cxn modelId="{819B3D3A-6E33-40A6-BF4D-3BB601B8EAA6}" type="presParOf" srcId="{5F73AFE4-C332-4BAA-BB1B-F5254E4A0A78}" destId="{79826A2D-5181-4790-BE94-23516B852801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DACA2-BF5D-43F4-B386-FA7B5BA4D7B5}">
      <dsp:nvSpPr>
        <dsp:cNvPr id="0" name=""/>
        <dsp:cNvSpPr/>
      </dsp:nvSpPr>
      <dsp:spPr>
        <a:xfrm>
          <a:off x="1807269" y="245386"/>
          <a:ext cx="3379089" cy="3379089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Wisdom</a:t>
          </a:r>
          <a:endParaRPr lang="en-US" sz="1100" kern="1200" dirty="0"/>
        </a:p>
      </dsp:txBody>
      <dsp:txXfrm>
        <a:off x="3582497" y="559158"/>
        <a:ext cx="804545" cy="643636"/>
      </dsp:txXfrm>
    </dsp:sp>
    <dsp:sp modelId="{93BF5A99-1627-4485-8A2F-AB08EA89E126}">
      <dsp:nvSpPr>
        <dsp:cNvPr id="0" name=""/>
        <dsp:cNvSpPr/>
      </dsp:nvSpPr>
      <dsp:spPr>
        <a:xfrm>
          <a:off x="1850714" y="299693"/>
          <a:ext cx="3379089" cy="3379089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Understanding</a:t>
          </a:r>
          <a:endParaRPr lang="en-US" sz="1100" kern="1200" dirty="0"/>
        </a:p>
      </dsp:txBody>
      <dsp:txXfrm>
        <a:off x="4145679" y="1524612"/>
        <a:ext cx="925226" cy="563181"/>
      </dsp:txXfrm>
    </dsp:sp>
    <dsp:sp modelId="{1F9D2617-603A-45C7-83FA-40003E094B27}">
      <dsp:nvSpPr>
        <dsp:cNvPr id="0" name=""/>
        <dsp:cNvSpPr/>
      </dsp:nvSpPr>
      <dsp:spPr>
        <a:xfrm>
          <a:off x="1835026" y="368079"/>
          <a:ext cx="3379089" cy="3379089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Counsel</a:t>
          </a:r>
          <a:endParaRPr lang="en-US" sz="1100" kern="1200" dirty="0"/>
        </a:p>
      </dsp:txBody>
      <dsp:txXfrm>
        <a:off x="4004883" y="2369385"/>
        <a:ext cx="804545" cy="623522"/>
      </dsp:txXfrm>
    </dsp:sp>
    <dsp:sp modelId="{299D2DB3-D42D-4018-9937-83416261B5A0}">
      <dsp:nvSpPr>
        <dsp:cNvPr id="0" name=""/>
        <dsp:cNvSpPr/>
      </dsp:nvSpPr>
      <dsp:spPr>
        <a:xfrm>
          <a:off x="1772271" y="398249"/>
          <a:ext cx="3379089" cy="3379089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Fortitude</a:t>
          </a:r>
          <a:endParaRPr lang="en-US" sz="1100" kern="1200" dirty="0"/>
        </a:p>
      </dsp:txBody>
      <dsp:txXfrm>
        <a:off x="3069600" y="3053248"/>
        <a:ext cx="784431" cy="563181"/>
      </dsp:txXfrm>
    </dsp:sp>
    <dsp:sp modelId="{BF265FBF-A43D-414C-91F8-2B3FB3A66CB4}">
      <dsp:nvSpPr>
        <dsp:cNvPr id="0" name=""/>
        <dsp:cNvSpPr/>
      </dsp:nvSpPr>
      <dsp:spPr>
        <a:xfrm>
          <a:off x="1709516" y="368079"/>
          <a:ext cx="3379089" cy="3379089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Knowledge</a:t>
          </a:r>
          <a:endParaRPr lang="en-US" sz="1100" kern="1200" dirty="0"/>
        </a:p>
      </dsp:txBody>
      <dsp:txXfrm>
        <a:off x="2114203" y="2369385"/>
        <a:ext cx="804545" cy="623522"/>
      </dsp:txXfrm>
    </dsp:sp>
    <dsp:sp modelId="{41C407CA-0B2C-40DF-901E-EF38291F11EB}">
      <dsp:nvSpPr>
        <dsp:cNvPr id="0" name=""/>
        <dsp:cNvSpPr/>
      </dsp:nvSpPr>
      <dsp:spPr>
        <a:xfrm>
          <a:off x="1693828" y="299693"/>
          <a:ext cx="3379089" cy="3379089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Piety</a:t>
          </a:r>
          <a:endParaRPr lang="en-US" sz="1100" kern="1200" dirty="0"/>
        </a:p>
      </dsp:txBody>
      <dsp:txXfrm>
        <a:off x="1852726" y="1524612"/>
        <a:ext cx="925226" cy="563181"/>
      </dsp:txXfrm>
    </dsp:sp>
    <dsp:sp modelId="{C3D950CA-FD41-40BD-A467-2ACCE96A2117}">
      <dsp:nvSpPr>
        <dsp:cNvPr id="0" name=""/>
        <dsp:cNvSpPr/>
      </dsp:nvSpPr>
      <dsp:spPr>
        <a:xfrm>
          <a:off x="1737273" y="245386"/>
          <a:ext cx="3379089" cy="3379089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Fear of the Lord</a:t>
          </a:r>
          <a:endParaRPr lang="en-US" sz="1100" kern="1200" dirty="0"/>
        </a:p>
      </dsp:txBody>
      <dsp:txXfrm>
        <a:off x="2536589" y="559158"/>
        <a:ext cx="804545" cy="643636"/>
      </dsp:txXfrm>
    </dsp:sp>
    <dsp:sp modelId="{5DE94256-6C0D-4921-837B-FF8A07367885}">
      <dsp:nvSpPr>
        <dsp:cNvPr id="0" name=""/>
        <dsp:cNvSpPr/>
      </dsp:nvSpPr>
      <dsp:spPr>
        <a:xfrm>
          <a:off x="1597919" y="36204"/>
          <a:ext cx="3797452" cy="3797452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9C354-4A02-4EEA-9A97-6E117F022E62}">
      <dsp:nvSpPr>
        <dsp:cNvPr id="0" name=""/>
        <dsp:cNvSpPr/>
      </dsp:nvSpPr>
      <dsp:spPr>
        <a:xfrm>
          <a:off x="1641637" y="90751"/>
          <a:ext cx="3797452" cy="3797452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17933-6E4A-4A12-A1EB-E65474E6602B}">
      <dsp:nvSpPr>
        <dsp:cNvPr id="0" name=""/>
        <dsp:cNvSpPr/>
      </dsp:nvSpPr>
      <dsp:spPr>
        <a:xfrm>
          <a:off x="1625893" y="158979"/>
          <a:ext cx="3797452" cy="3797452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EAE7A-FDD8-4F35-831B-599D673C4EE1}">
      <dsp:nvSpPr>
        <dsp:cNvPr id="0" name=""/>
        <dsp:cNvSpPr/>
      </dsp:nvSpPr>
      <dsp:spPr>
        <a:xfrm>
          <a:off x="1563089" y="188979"/>
          <a:ext cx="3797452" cy="3797452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411CF-B8BD-491B-9A86-2ECC125A6C1E}">
      <dsp:nvSpPr>
        <dsp:cNvPr id="0" name=""/>
        <dsp:cNvSpPr/>
      </dsp:nvSpPr>
      <dsp:spPr>
        <a:xfrm>
          <a:off x="1500286" y="158979"/>
          <a:ext cx="3797452" cy="3797452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1D8E4-9CCA-40F4-AEDF-F5790C4C33D8}">
      <dsp:nvSpPr>
        <dsp:cNvPr id="0" name=""/>
        <dsp:cNvSpPr/>
      </dsp:nvSpPr>
      <dsp:spPr>
        <a:xfrm>
          <a:off x="1484541" y="90751"/>
          <a:ext cx="3797452" cy="3797452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26A2D-5181-4790-BE94-23516B852801}">
      <dsp:nvSpPr>
        <dsp:cNvPr id="0" name=""/>
        <dsp:cNvSpPr/>
      </dsp:nvSpPr>
      <dsp:spPr>
        <a:xfrm>
          <a:off x="1528260" y="36204"/>
          <a:ext cx="3797452" cy="3797452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21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8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5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8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43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9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7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9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31444B-B92B-4E27-8C94-BB93EAF5CB18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8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6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18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ideo" Target="https://www.youtube.com/embed/cteMjwOBPtw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355848"/>
          </a:xfrm>
        </p:spPr>
        <p:txBody>
          <a:bodyPr>
            <a:normAutofit/>
          </a:bodyPr>
          <a:lstStyle/>
          <a:p>
            <a:r>
              <a:rPr lang="en-US" sz="6600" dirty="0" smtClean="0"/>
              <a:t>A Spirit of Justice</a:t>
            </a:r>
            <a:r>
              <a:rPr lang="en-US" sz="6600" smtClean="0"/>
              <a:t>, </a:t>
            </a:r>
            <a:r>
              <a:rPr lang="en-US" sz="6600" smtClean="0"/>
              <a:t/>
            </a:r>
            <a:br>
              <a:rPr lang="en-US" sz="6600" smtClean="0"/>
            </a:br>
            <a:r>
              <a:rPr lang="en-US" sz="6600" smtClean="0"/>
              <a:t>Love </a:t>
            </a:r>
            <a:r>
              <a:rPr lang="en-US" sz="6600" dirty="0" smtClean="0"/>
              <a:t>and Peace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Moved by Grace to confront Racism</a:t>
            </a:r>
          </a:p>
          <a:p>
            <a:r>
              <a:rPr lang="en-US" sz="2000" dirty="0" smtClean="0"/>
              <a:t>The Challenge of Racism Today: Confirmation Lesson</a:t>
            </a:r>
            <a:endParaRPr lang="en-US" sz="2000" dirty="0"/>
          </a:p>
        </p:txBody>
      </p:sp>
      <p:pic>
        <p:nvPicPr>
          <p:cNvPr id="2050" name="Picture 2" descr="Image result for holy spir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932" y="4388226"/>
            <a:ext cx="2959736" cy="185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3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Closing Prayer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00600" y="378823"/>
            <a:ext cx="6492240" cy="625710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/>
              <a:t>Lord</a:t>
            </a:r>
            <a:r>
              <a:rPr lang="en-US" sz="2200" dirty="0"/>
              <a:t>, make me an instrument of Your peace.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Where there is hatred, let me sow love;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where there is injury, pardon;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where there is doubt, faith;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where there is despair, hope;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where there is darkness, light;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where there is sadness, joy.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O, Divine Master,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grant that I may not so much seek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to be consoled as to console;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to be understood as to understand;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to be loved as to love;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For it is in giving that we receive;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it is in pardoning that we are pardoned;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it is in dying that we are born again to eternal life</a:t>
            </a:r>
            <a:r>
              <a:rPr lang="en-US" sz="2200" dirty="0" smtClean="0"/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/>
              <a:t>Amen.</a:t>
            </a:r>
            <a:endParaRPr lang="en-US" sz="2200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algn="ctr"/>
            <a:r>
              <a:rPr lang="en-US" sz="2400" dirty="0"/>
              <a:t>Prayer of </a:t>
            </a:r>
            <a:endParaRPr lang="en-US" sz="2400" dirty="0" smtClean="0"/>
          </a:p>
          <a:p>
            <a:pPr algn="ctr"/>
            <a:r>
              <a:rPr lang="en-US" sz="2400" dirty="0" smtClean="0"/>
              <a:t>Saint </a:t>
            </a:r>
            <a:r>
              <a:rPr lang="en-US" sz="2400" dirty="0"/>
              <a:t>Francis of Assisi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92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9473"/>
            <a:ext cx="10058400" cy="1210727"/>
          </a:xfrm>
        </p:spPr>
        <p:txBody>
          <a:bodyPr>
            <a:normAutofit/>
          </a:bodyPr>
          <a:lstStyle/>
          <a:p>
            <a:r>
              <a:rPr lang="en-US" sz="4000" dirty="0"/>
              <a:t>What words come to mind when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you </a:t>
            </a:r>
            <a:r>
              <a:rPr lang="en-US" sz="4000" dirty="0" smtClean="0"/>
              <a:t>think about Confirmation?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3" y="1776549"/>
            <a:ext cx="7503886" cy="4489224"/>
          </a:xfrm>
        </p:spPr>
      </p:pic>
    </p:spTree>
    <p:extLst>
      <p:ext uri="{BB962C8B-B14F-4D97-AF65-F5344CB8AC3E}">
        <p14:creationId xmlns:p14="http://schemas.microsoft.com/office/powerpoint/2010/main" val="39738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936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words come to mind </a:t>
            </a:r>
            <a:r>
              <a:rPr lang="en-US" sz="4000" smtClean="0"/>
              <a:t>when 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you hear </a:t>
            </a:r>
            <a:r>
              <a:rPr lang="en-US" sz="4000" dirty="0" smtClean="0"/>
              <a:t>the word: RACISM?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8" y="1844448"/>
            <a:ext cx="7457621" cy="4414135"/>
          </a:xfrm>
        </p:spPr>
      </p:pic>
    </p:spTree>
    <p:extLst>
      <p:ext uri="{BB962C8B-B14F-4D97-AF65-F5344CB8AC3E}">
        <p14:creationId xmlns:p14="http://schemas.microsoft.com/office/powerpoint/2010/main" val="213138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" y="286603"/>
            <a:ext cx="10172700" cy="145075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Racism is not part of God’s plan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3120"/>
            <a:ext cx="10058400" cy="3765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Made in God’s Image and Likeness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We </a:t>
            </a:r>
            <a:r>
              <a:rPr lang="en-US" sz="2400" dirty="0"/>
              <a:t>are all children of the same loving God who brought us into </a:t>
            </a:r>
            <a:r>
              <a:rPr lang="en-US" sz="2400" dirty="0" smtClean="0"/>
              <a:t>being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No </a:t>
            </a:r>
            <a:r>
              <a:rPr lang="en-US" sz="2400" dirty="0"/>
              <a:t>one is better than another person because of the color of their skin or the place of their birth.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Each </a:t>
            </a:r>
            <a:r>
              <a:rPr lang="en-US" sz="2400" dirty="0"/>
              <a:t>person should be seen in his or her uniqueness as a reflection of the glory of God and a full, complete member of the human family. </a:t>
            </a:r>
          </a:p>
        </p:txBody>
      </p:sp>
    </p:spTree>
    <p:extLst>
      <p:ext uri="{BB962C8B-B14F-4D97-AF65-F5344CB8AC3E}">
        <p14:creationId xmlns:p14="http://schemas.microsoft.com/office/powerpoint/2010/main" val="23866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290" y="286603"/>
            <a:ext cx="9978390" cy="145075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can faith change this vision?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8" y="1839685"/>
            <a:ext cx="7357569" cy="4378234"/>
          </a:xfrm>
        </p:spPr>
      </p:pic>
    </p:spTree>
    <p:extLst>
      <p:ext uri="{BB962C8B-B14F-4D97-AF65-F5344CB8AC3E}">
        <p14:creationId xmlns:p14="http://schemas.microsoft.com/office/powerpoint/2010/main" val="178420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Confirmation empowers us to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live </a:t>
            </a:r>
            <a:r>
              <a:rPr lang="en-US" sz="4000" dirty="0" smtClean="0"/>
              <a:t>as Jesus’ disciples</a:t>
            </a:r>
            <a:endParaRPr lang="en-US" sz="4000" dirty="0"/>
          </a:p>
        </p:txBody>
      </p:sp>
      <p:pic>
        <p:nvPicPr>
          <p:cNvPr id="4" name="cteMjwOBPt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03193" y="1854298"/>
            <a:ext cx="6990080" cy="3931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0314" y="5903156"/>
            <a:ext cx="5472332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cteMjwOBPtw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400" dirty="0"/>
              <a:t>The gifts </a:t>
            </a:r>
            <a:r>
              <a:rPr lang="en-US" sz="4400" dirty="0" smtClean="0"/>
              <a:t>of the Holy Spirit </a:t>
            </a:r>
            <a:r>
              <a:rPr lang="en-US" sz="4400" dirty="0"/>
              <a:t>that make it possible for us to lives our lives for and with God.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2034540"/>
            <a:ext cx="5146767" cy="383455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Wisdom </a:t>
            </a:r>
            <a:r>
              <a:rPr lang="en-US" dirty="0"/>
              <a:t>– the ability to  see everything and everyone  from God’s point of 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Understanding </a:t>
            </a:r>
            <a:r>
              <a:rPr lang="en-US" dirty="0"/>
              <a:t>– the ability to look beyond the outward appearance of reality to comprehend God and his plan for salvation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Counsel </a:t>
            </a:r>
            <a:r>
              <a:rPr lang="en-US" dirty="0"/>
              <a:t>–  makes us sensitive to the voice of the Spirit to guide ourselves and others to do the will of God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Fortitude – the strength to endure and have courage in ordinary daily life and in times of difficulty</a:t>
            </a:r>
          </a:p>
          <a:p>
            <a:r>
              <a:rPr lang="en-US" sz="2300" dirty="0"/>
              <a:t> </a:t>
            </a:r>
          </a:p>
          <a:p>
            <a:endParaRPr lang="en-US" sz="23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79176" y="2034539"/>
            <a:ext cx="4924698" cy="38345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Knowledge – leads us to know the greatness and love of God through all creation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Piety </a:t>
            </a:r>
            <a:r>
              <a:rPr lang="en-US" dirty="0"/>
              <a:t>– relates to our relationship with God and allows us to pray and worship God in love and simplicity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Fear </a:t>
            </a:r>
            <a:r>
              <a:rPr lang="en-US" dirty="0"/>
              <a:t>of the Lord – joyful awareness of the glory and power of God and grateful realization that only in him can our hearts find real peace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3819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Gifts of the Holy Spirit</a:t>
            </a:r>
            <a:endParaRPr lang="en-US" sz="4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790456"/>
              </p:ext>
            </p:extLst>
          </p:nvPr>
        </p:nvGraphicFramePr>
        <p:xfrm>
          <a:off x="4772377" y="2022764"/>
          <a:ext cx="692363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01783" y="1920240"/>
            <a:ext cx="4558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Working in pairs:  Think about the Gifts of the Holy Spirit that you received at Baptism and that will be strengthened in you at Confirmation.  </a:t>
            </a:r>
          </a:p>
          <a:p>
            <a:endParaRPr lang="en-US" dirty="0"/>
          </a:p>
          <a:p>
            <a:r>
              <a:rPr lang="en-US" dirty="0" smtClean="0"/>
              <a:t>Which of these gifts do you see most strongly in your partner?  Write the gift on a piece of paper and give the paper to your partner.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44" y="2854234"/>
            <a:ext cx="3200400" cy="2286000"/>
          </a:xfrm>
        </p:spPr>
        <p:txBody>
          <a:bodyPr/>
          <a:lstStyle/>
          <a:p>
            <a:pPr algn="ctr"/>
            <a:r>
              <a:rPr lang="en-US" dirty="0"/>
              <a:t>Intolerance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racism are </a:t>
            </a:r>
            <a:r>
              <a:rPr lang="en-US" i="1" u="sng" dirty="0"/>
              <a:t>not</a:t>
            </a:r>
            <a:r>
              <a:rPr lang="en-US" dirty="0"/>
              <a:t> part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God’s </a:t>
            </a:r>
            <a:r>
              <a:rPr lang="en-US" dirty="0"/>
              <a:t>plan.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Group Activity:</a:t>
            </a:r>
          </a:p>
          <a:p>
            <a:pPr marL="0" indent="0">
              <a:buNone/>
            </a:pPr>
            <a:r>
              <a:rPr lang="en-US" dirty="0" smtClean="0"/>
              <a:t>Break into groups according to the Gift of the Holy Spirit that was assigned to you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As a group: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Discuss how this gift can help confront racism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Name one way your gift of the Holy Spirit </a:t>
            </a:r>
            <a:r>
              <a:rPr lang="en-US" dirty="0"/>
              <a:t>can transform racism </a:t>
            </a:r>
            <a:r>
              <a:rPr lang="en-US" dirty="0" smtClean="0"/>
              <a:t>with </a:t>
            </a:r>
            <a:r>
              <a:rPr lang="en-US" dirty="0"/>
              <a:t>love and peace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 prepared to share your action item with the class</a:t>
            </a:r>
            <a:endParaRPr lang="en-US" dirty="0"/>
          </a:p>
        </p:txBody>
      </p:sp>
      <p:pic>
        <p:nvPicPr>
          <p:cNvPr id="1028" name="Picture 4" descr="Image result for crucif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230" y="1341438"/>
            <a:ext cx="2664021" cy="124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2912</TotalTime>
  <Words>511</Words>
  <Application>Microsoft Macintosh PowerPoint</Application>
  <PresentationFormat>Widescreen</PresentationFormat>
  <Paragraphs>60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Retrospect</vt:lpstr>
      <vt:lpstr>A Spirit of Justice,  Love and Peace</vt:lpstr>
      <vt:lpstr>What words come to mind when  you think about Confirmation?</vt:lpstr>
      <vt:lpstr>What words come to mind when  you hear the word: RACISM?</vt:lpstr>
      <vt:lpstr> Racism is not part of God’s plan</vt:lpstr>
      <vt:lpstr>How can faith change this vision?</vt:lpstr>
      <vt:lpstr>Confirmation empowers us to  live as Jesus’ disciples</vt:lpstr>
      <vt:lpstr>   The gifts of the Holy Spirit that make it possible for us to lives our lives for and with God. </vt:lpstr>
      <vt:lpstr>Gifts of the Holy Spirit</vt:lpstr>
      <vt:lpstr>Intolerance  and racism are not part of  God’s plan.</vt:lpstr>
      <vt:lpstr>Closing Prayer</vt:lpstr>
    </vt:vector>
  </TitlesOfParts>
  <Company>ADW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Blauvelt, Sara</dc:creator>
  <cp:lastModifiedBy>Microsoft Office User</cp:lastModifiedBy>
  <cp:revision>26</cp:revision>
  <cp:lastPrinted>2017-10-23T18:08:14Z</cp:lastPrinted>
  <dcterms:created xsi:type="dcterms:W3CDTF">2017-10-21T00:58:56Z</dcterms:created>
  <dcterms:modified xsi:type="dcterms:W3CDTF">2017-10-27T19:38:25Z</dcterms:modified>
</cp:coreProperties>
</file>